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1.xml" ContentType="application/vnd.openxmlformats-officedocument.presentationml.tags+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1"/>
  </p:notesMasterIdLst>
  <p:sldIdLst>
    <p:sldId id="256" r:id="rId6"/>
    <p:sldId id="258" r:id="rId7"/>
    <p:sldId id="257" r:id="rId8"/>
    <p:sldId id="259" r:id="rId9"/>
    <p:sldId id="260" r:id="rId10"/>
    <p:sldId id="270" r:id="rId11"/>
    <p:sldId id="272" r:id="rId12"/>
    <p:sldId id="273" r:id="rId13"/>
    <p:sldId id="279" r:id="rId14"/>
    <p:sldId id="281" r:id="rId15"/>
    <p:sldId id="285" r:id="rId16"/>
    <p:sldId id="306" r:id="rId17"/>
    <p:sldId id="261" r:id="rId18"/>
    <p:sldId id="263" r:id="rId19"/>
    <p:sldId id="264" r:id="rId20"/>
    <p:sldId id="265" r:id="rId21"/>
    <p:sldId id="266" r:id="rId22"/>
    <p:sldId id="267" r:id="rId23"/>
    <p:sldId id="268" r:id="rId24"/>
    <p:sldId id="269" r:id="rId25"/>
    <p:sldId id="307" r:id="rId26"/>
    <p:sldId id="308" r:id="rId27"/>
    <p:sldId id="2141411502" r:id="rId28"/>
    <p:sldId id="2141411503" r:id="rId29"/>
    <p:sldId id="2141411501"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540" autoAdjust="0"/>
  </p:normalViewPr>
  <p:slideViewPr>
    <p:cSldViewPr snapToGrid="0">
      <p:cViewPr varScale="1">
        <p:scale>
          <a:sx n="88" d="100"/>
          <a:sy n="88" d="100"/>
        </p:scale>
        <p:origin x="227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al, Colleen R" userId="dbc01a38-27ba-4f7c-ac96-8c2c9ba6b07a" providerId="ADAL" clId="{C1446B73-4D5F-43E4-A094-73D0E9E98670}"/>
    <pc:docChg chg="modSld">
      <pc:chgData name="Neal, Colleen R" userId="dbc01a38-27ba-4f7c-ac96-8c2c9ba6b07a" providerId="ADAL" clId="{C1446B73-4D5F-43E4-A094-73D0E9E98670}" dt="2025-10-14T19:05:04.577" v="5" actId="20577"/>
      <pc:docMkLst>
        <pc:docMk/>
      </pc:docMkLst>
      <pc:sldChg chg="modNotesTx">
        <pc:chgData name="Neal, Colleen R" userId="dbc01a38-27ba-4f7c-ac96-8c2c9ba6b07a" providerId="ADAL" clId="{C1446B73-4D5F-43E4-A094-73D0E9E98670}" dt="2025-10-14T19:04:41.693" v="0" actId="20577"/>
        <pc:sldMkLst>
          <pc:docMk/>
          <pc:sldMk cId="0" sldId="260"/>
        </pc:sldMkLst>
      </pc:sldChg>
      <pc:sldChg chg="modNotesTx">
        <pc:chgData name="Neal, Colleen R" userId="dbc01a38-27ba-4f7c-ac96-8c2c9ba6b07a" providerId="ADAL" clId="{C1446B73-4D5F-43E4-A094-73D0E9E98670}" dt="2025-10-14T19:04:45.710" v="1" actId="20577"/>
        <pc:sldMkLst>
          <pc:docMk/>
          <pc:sldMk cId="0" sldId="270"/>
        </pc:sldMkLst>
      </pc:sldChg>
      <pc:sldChg chg="modNotesTx">
        <pc:chgData name="Neal, Colleen R" userId="dbc01a38-27ba-4f7c-ac96-8c2c9ba6b07a" providerId="ADAL" clId="{C1446B73-4D5F-43E4-A094-73D0E9E98670}" dt="2025-10-14T19:04:49.603" v="2" actId="20577"/>
        <pc:sldMkLst>
          <pc:docMk/>
          <pc:sldMk cId="0" sldId="272"/>
        </pc:sldMkLst>
      </pc:sldChg>
      <pc:sldChg chg="modNotesTx">
        <pc:chgData name="Neal, Colleen R" userId="dbc01a38-27ba-4f7c-ac96-8c2c9ba6b07a" providerId="ADAL" clId="{C1446B73-4D5F-43E4-A094-73D0E9E98670}" dt="2025-10-14T19:04:54.709" v="3" actId="20577"/>
        <pc:sldMkLst>
          <pc:docMk/>
          <pc:sldMk cId="0" sldId="273"/>
        </pc:sldMkLst>
      </pc:sldChg>
      <pc:sldChg chg="modNotesTx">
        <pc:chgData name="Neal, Colleen R" userId="dbc01a38-27ba-4f7c-ac96-8c2c9ba6b07a" providerId="ADAL" clId="{C1446B73-4D5F-43E4-A094-73D0E9E98670}" dt="2025-10-14T19:04:59.124" v="4" actId="20577"/>
        <pc:sldMkLst>
          <pc:docMk/>
          <pc:sldMk cId="0" sldId="279"/>
        </pc:sldMkLst>
      </pc:sldChg>
      <pc:sldChg chg="modNotesTx">
        <pc:chgData name="Neal, Colleen R" userId="dbc01a38-27ba-4f7c-ac96-8c2c9ba6b07a" providerId="ADAL" clId="{C1446B73-4D5F-43E4-A094-73D0E9E98670}" dt="2025-10-14T19:05:04.577" v="5" actId="20577"/>
        <pc:sldMkLst>
          <pc:docMk/>
          <pc:sldMk cId="0" sldId="285"/>
        </pc:sldMkLst>
      </pc:sldChg>
    </pc:docChg>
  </pc:docChgLst>
</pc:chgInfo>
</file>

<file path=ppt/diagrams/_rels/data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ata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26A700-C769-48E7-8BBD-E07EAD02C7FF}"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E1A585D5-6DE7-4289-8B8E-E998880020CD}">
      <dgm:prSet/>
      <dgm:spPr/>
      <dgm:t>
        <a:bodyPr/>
        <a:lstStyle/>
        <a:p>
          <a:r>
            <a:rPr lang="en-US"/>
            <a:t>Explain the theoretical foundation &amp; clinical rationale</a:t>
          </a:r>
        </a:p>
      </dgm:t>
    </dgm:pt>
    <dgm:pt modelId="{F9A1FB34-5DF9-4A53-A833-AC4603878DD6}" type="parTrans" cxnId="{61AEEAD6-862F-4C54-B872-0B671EF2B151}">
      <dgm:prSet/>
      <dgm:spPr/>
      <dgm:t>
        <a:bodyPr/>
        <a:lstStyle/>
        <a:p>
          <a:endParaRPr lang="en-US"/>
        </a:p>
      </dgm:t>
    </dgm:pt>
    <dgm:pt modelId="{C63DC8B5-479E-41AE-9EAB-6FE0748610B3}" type="sibTrans" cxnId="{61AEEAD6-862F-4C54-B872-0B671EF2B151}">
      <dgm:prSet phldrT="01" phldr="0"/>
      <dgm:spPr/>
      <dgm:t>
        <a:bodyPr/>
        <a:lstStyle/>
        <a:p>
          <a:r>
            <a:rPr lang="en-US"/>
            <a:t>01</a:t>
          </a:r>
        </a:p>
      </dgm:t>
    </dgm:pt>
    <dgm:pt modelId="{CFBD88F3-B70C-4572-B08C-73DFAE5C2D19}">
      <dgm:prSet/>
      <dgm:spPr/>
      <dgm:t>
        <a:bodyPr/>
        <a:lstStyle/>
        <a:p>
          <a:pPr rtl="0"/>
          <a:r>
            <a:rPr lang="en-US">
              <a:latin typeface="Calibri"/>
            </a:rPr>
            <a:t>Integrate Safety-A</a:t>
          </a:r>
          <a:r>
            <a:rPr lang="en-US"/>
            <a:t> into evaluations</a:t>
          </a:r>
          <a:endParaRPr lang="en-US">
            <a:latin typeface="Calibri"/>
          </a:endParaRPr>
        </a:p>
      </dgm:t>
    </dgm:pt>
    <dgm:pt modelId="{72D8FEE9-7F26-4631-BE96-2A3F4DF14E45}" type="parTrans" cxnId="{A8510931-4A6B-4C7D-A7DF-C911B22C1705}">
      <dgm:prSet/>
      <dgm:spPr/>
      <dgm:t>
        <a:bodyPr/>
        <a:lstStyle/>
        <a:p>
          <a:endParaRPr lang="en-US"/>
        </a:p>
      </dgm:t>
    </dgm:pt>
    <dgm:pt modelId="{3E6D97A7-041F-4876-B8DA-E6664E534649}" type="sibTrans" cxnId="{A8510931-4A6B-4C7D-A7DF-C911B22C1705}">
      <dgm:prSet phldrT="02" phldr="0"/>
      <dgm:spPr/>
      <dgm:t>
        <a:bodyPr/>
        <a:lstStyle/>
        <a:p>
          <a:r>
            <a:rPr lang="en-US"/>
            <a:t>02</a:t>
          </a:r>
        </a:p>
      </dgm:t>
    </dgm:pt>
    <dgm:pt modelId="{4AC3F8B5-65A9-40C6-9FBE-C442563D0875}">
      <dgm:prSet/>
      <dgm:spPr/>
      <dgm:t>
        <a:bodyPr/>
        <a:lstStyle/>
        <a:p>
          <a:pPr rtl="0"/>
          <a:r>
            <a:rPr lang="en-US"/>
            <a:t>Utilize </a:t>
          </a:r>
          <a:r>
            <a:rPr lang="en-US">
              <a:latin typeface="Calibri"/>
            </a:rPr>
            <a:t>a </a:t>
          </a:r>
          <a:r>
            <a:rPr lang="en-US"/>
            <a:t>framework for safety planning &amp; care decisions</a:t>
          </a:r>
        </a:p>
      </dgm:t>
    </dgm:pt>
    <dgm:pt modelId="{62DDE763-084D-47A4-8D59-C1F3F48DBB91}" type="parTrans" cxnId="{034A8FEA-4F5A-4B45-B4AE-33282D1616DF}">
      <dgm:prSet/>
      <dgm:spPr/>
      <dgm:t>
        <a:bodyPr/>
        <a:lstStyle/>
        <a:p>
          <a:endParaRPr lang="en-US"/>
        </a:p>
      </dgm:t>
    </dgm:pt>
    <dgm:pt modelId="{97A90F0F-E1E1-4831-A0BF-F64EEE4CDDBD}" type="sibTrans" cxnId="{034A8FEA-4F5A-4B45-B4AE-33282D1616DF}">
      <dgm:prSet phldrT="03" phldr="0"/>
      <dgm:spPr/>
      <dgm:t>
        <a:bodyPr/>
        <a:lstStyle/>
        <a:p>
          <a:r>
            <a:rPr lang="en-US"/>
            <a:t>03</a:t>
          </a:r>
        </a:p>
      </dgm:t>
    </dgm:pt>
    <dgm:pt modelId="{20DECD8B-1B97-4D47-8ABA-01CD2F123CD5}" type="pres">
      <dgm:prSet presAssocID="{9526A700-C769-48E7-8BBD-E07EAD02C7FF}" presName="Name0" presStyleCnt="0">
        <dgm:presLayoutVars>
          <dgm:animLvl val="lvl"/>
          <dgm:resizeHandles val="exact"/>
        </dgm:presLayoutVars>
      </dgm:prSet>
      <dgm:spPr/>
    </dgm:pt>
    <dgm:pt modelId="{2BA10314-FCAC-48D4-8699-C2D1B602C6AD}" type="pres">
      <dgm:prSet presAssocID="{E1A585D5-6DE7-4289-8B8E-E998880020CD}" presName="compositeNode" presStyleCnt="0">
        <dgm:presLayoutVars>
          <dgm:bulletEnabled val="1"/>
        </dgm:presLayoutVars>
      </dgm:prSet>
      <dgm:spPr/>
    </dgm:pt>
    <dgm:pt modelId="{C9877486-9484-4B0C-8C4C-011D74CE6E79}" type="pres">
      <dgm:prSet presAssocID="{E1A585D5-6DE7-4289-8B8E-E998880020CD}" presName="bgRect" presStyleLbl="alignNode1" presStyleIdx="0" presStyleCnt="3"/>
      <dgm:spPr/>
    </dgm:pt>
    <dgm:pt modelId="{3546B70A-A312-496D-8B35-060A5DC77ACB}" type="pres">
      <dgm:prSet presAssocID="{C63DC8B5-479E-41AE-9EAB-6FE0748610B3}" presName="sibTransNodeRect" presStyleLbl="alignNode1" presStyleIdx="0" presStyleCnt="3">
        <dgm:presLayoutVars>
          <dgm:chMax val="0"/>
          <dgm:bulletEnabled val="1"/>
        </dgm:presLayoutVars>
      </dgm:prSet>
      <dgm:spPr/>
    </dgm:pt>
    <dgm:pt modelId="{877F90C3-CDE1-481E-AEBB-DD52E21C10BE}" type="pres">
      <dgm:prSet presAssocID="{E1A585D5-6DE7-4289-8B8E-E998880020CD}" presName="nodeRect" presStyleLbl="alignNode1" presStyleIdx="0" presStyleCnt="3">
        <dgm:presLayoutVars>
          <dgm:bulletEnabled val="1"/>
        </dgm:presLayoutVars>
      </dgm:prSet>
      <dgm:spPr/>
    </dgm:pt>
    <dgm:pt modelId="{8CFF96CF-6AAE-49FB-8DAD-F710E6E6A61D}" type="pres">
      <dgm:prSet presAssocID="{C63DC8B5-479E-41AE-9EAB-6FE0748610B3}" presName="sibTrans" presStyleCnt="0"/>
      <dgm:spPr/>
    </dgm:pt>
    <dgm:pt modelId="{3494F618-AD18-4857-8B0D-F23CC8034B10}" type="pres">
      <dgm:prSet presAssocID="{CFBD88F3-B70C-4572-B08C-73DFAE5C2D19}" presName="compositeNode" presStyleCnt="0">
        <dgm:presLayoutVars>
          <dgm:bulletEnabled val="1"/>
        </dgm:presLayoutVars>
      </dgm:prSet>
      <dgm:spPr/>
    </dgm:pt>
    <dgm:pt modelId="{B6B28E9D-5DC6-4623-8EBA-79334AFA5E4D}" type="pres">
      <dgm:prSet presAssocID="{CFBD88F3-B70C-4572-B08C-73DFAE5C2D19}" presName="bgRect" presStyleLbl="alignNode1" presStyleIdx="1" presStyleCnt="3"/>
      <dgm:spPr/>
    </dgm:pt>
    <dgm:pt modelId="{3017E88E-D300-4F08-AC3C-70B45410FE86}" type="pres">
      <dgm:prSet presAssocID="{3E6D97A7-041F-4876-B8DA-E6664E534649}" presName="sibTransNodeRect" presStyleLbl="alignNode1" presStyleIdx="1" presStyleCnt="3">
        <dgm:presLayoutVars>
          <dgm:chMax val="0"/>
          <dgm:bulletEnabled val="1"/>
        </dgm:presLayoutVars>
      </dgm:prSet>
      <dgm:spPr/>
    </dgm:pt>
    <dgm:pt modelId="{AAF17D42-0319-4904-B4A1-A151B6ECE5E4}" type="pres">
      <dgm:prSet presAssocID="{CFBD88F3-B70C-4572-B08C-73DFAE5C2D19}" presName="nodeRect" presStyleLbl="alignNode1" presStyleIdx="1" presStyleCnt="3">
        <dgm:presLayoutVars>
          <dgm:bulletEnabled val="1"/>
        </dgm:presLayoutVars>
      </dgm:prSet>
      <dgm:spPr/>
    </dgm:pt>
    <dgm:pt modelId="{033C5EC5-A056-4D1F-8CD7-CC27B88C86B3}" type="pres">
      <dgm:prSet presAssocID="{3E6D97A7-041F-4876-B8DA-E6664E534649}" presName="sibTrans" presStyleCnt="0"/>
      <dgm:spPr/>
    </dgm:pt>
    <dgm:pt modelId="{62F09B09-41A8-49D4-AC55-672667C6F4F0}" type="pres">
      <dgm:prSet presAssocID="{4AC3F8B5-65A9-40C6-9FBE-C442563D0875}" presName="compositeNode" presStyleCnt="0">
        <dgm:presLayoutVars>
          <dgm:bulletEnabled val="1"/>
        </dgm:presLayoutVars>
      </dgm:prSet>
      <dgm:spPr/>
    </dgm:pt>
    <dgm:pt modelId="{D8BD1C60-1B5D-4553-8420-13CE21969004}" type="pres">
      <dgm:prSet presAssocID="{4AC3F8B5-65A9-40C6-9FBE-C442563D0875}" presName="bgRect" presStyleLbl="alignNode1" presStyleIdx="2" presStyleCnt="3"/>
      <dgm:spPr/>
    </dgm:pt>
    <dgm:pt modelId="{6ADA9FD4-62B5-4D4B-9215-289384F8E62C}" type="pres">
      <dgm:prSet presAssocID="{97A90F0F-E1E1-4831-A0BF-F64EEE4CDDBD}" presName="sibTransNodeRect" presStyleLbl="alignNode1" presStyleIdx="2" presStyleCnt="3">
        <dgm:presLayoutVars>
          <dgm:chMax val="0"/>
          <dgm:bulletEnabled val="1"/>
        </dgm:presLayoutVars>
      </dgm:prSet>
      <dgm:spPr/>
    </dgm:pt>
    <dgm:pt modelId="{58E8A6BA-AE19-4760-9398-FB82ED9560A1}" type="pres">
      <dgm:prSet presAssocID="{4AC3F8B5-65A9-40C6-9FBE-C442563D0875}" presName="nodeRect" presStyleLbl="alignNode1" presStyleIdx="2" presStyleCnt="3">
        <dgm:presLayoutVars>
          <dgm:bulletEnabled val="1"/>
        </dgm:presLayoutVars>
      </dgm:prSet>
      <dgm:spPr/>
    </dgm:pt>
  </dgm:ptLst>
  <dgm:cxnLst>
    <dgm:cxn modelId="{EDB28202-DAA7-4295-AD35-1DA1B068CE3D}" type="presOf" srcId="{3E6D97A7-041F-4876-B8DA-E6664E534649}" destId="{3017E88E-D300-4F08-AC3C-70B45410FE86}" srcOrd="0" destOrd="0" presId="urn:microsoft.com/office/officeart/2016/7/layout/LinearBlockProcessNumbered"/>
    <dgm:cxn modelId="{66202B13-9980-44EF-A449-38EA63D61BD6}" type="presOf" srcId="{C63DC8B5-479E-41AE-9EAB-6FE0748610B3}" destId="{3546B70A-A312-496D-8B35-060A5DC77ACB}" srcOrd="0" destOrd="0" presId="urn:microsoft.com/office/officeart/2016/7/layout/LinearBlockProcessNumbered"/>
    <dgm:cxn modelId="{689DB018-9C1A-4069-B6C8-3E966A71FC45}" type="presOf" srcId="{4AC3F8B5-65A9-40C6-9FBE-C442563D0875}" destId="{58E8A6BA-AE19-4760-9398-FB82ED9560A1}" srcOrd="1" destOrd="0" presId="urn:microsoft.com/office/officeart/2016/7/layout/LinearBlockProcessNumbered"/>
    <dgm:cxn modelId="{D216511E-7072-41F5-A3B3-EA5305F903A8}" type="presOf" srcId="{CFBD88F3-B70C-4572-B08C-73DFAE5C2D19}" destId="{AAF17D42-0319-4904-B4A1-A151B6ECE5E4}" srcOrd="1" destOrd="0" presId="urn:microsoft.com/office/officeart/2016/7/layout/LinearBlockProcessNumbered"/>
    <dgm:cxn modelId="{A8510931-4A6B-4C7D-A7DF-C911B22C1705}" srcId="{9526A700-C769-48E7-8BBD-E07EAD02C7FF}" destId="{CFBD88F3-B70C-4572-B08C-73DFAE5C2D19}" srcOrd="1" destOrd="0" parTransId="{72D8FEE9-7F26-4631-BE96-2A3F4DF14E45}" sibTransId="{3E6D97A7-041F-4876-B8DA-E6664E534649}"/>
    <dgm:cxn modelId="{5CD8F587-3EB7-4083-AF59-13D79D09BD3D}" type="presOf" srcId="{E1A585D5-6DE7-4289-8B8E-E998880020CD}" destId="{877F90C3-CDE1-481E-AEBB-DD52E21C10BE}" srcOrd="1" destOrd="0" presId="urn:microsoft.com/office/officeart/2016/7/layout/LinearBlockProcessNumbered"/>
    <dgm:cxn modelId="{FD87BC89-52C8-4507-A8C8-A7F75534C3F9}" type="presOf" srcId="{E1A585D5-6DE7-4289-8B8E-E998880020CD}" destId="{C9877486-9484-4B0C-8C4C-011D74CE6E79}" srcOrd="0" destOrd="0" presId="urn:microsoft.com/office/officeart/2016/7/layout/LinearBlockProcessNumbered"/>
    <dgm:cxn modelId="{DF69ABB1-9E98-45C8-A7C1-A42B94CC76ED}" type="presOf" srcId="{9526A700-C769-48E7-8BBD-E07EAD02C7FF}" destId="{20DECD8B-1B97-4D47-8ABA-01CD2F123CD5}" srcOrd="0" destOrd="0" presId="urn:microsoft.com/office/officeart/2016/7/layout/LinearBlockProcessNumbered"/>
    <dgm:cxn modelId="{AE92A2B3-F1CC-4D53-94EC-07F6D66EEED2}" type="presOf" srcId="{CFBD88F3-B70C-4572-B08C-73DFAE5C2D19}" destId="{B6B28E9D-5DC6-4623-8EBA-79334AFA5E4D}" srcOrd="0" destOrd="0" presId="urn:microsoft.com/office/officeart/2016/7/layout/LinearBlockProcessNumbered"/>
    <dgm:cxn modelId="{CD7599B8-C0D3-4E01-9CF2-E6AB92E32E02}" type="presOf" srcId="{97A90F0F-E1E1-4831-A0BF-F64EEE4CDDBD}" destId="{6ADA9FD4-62B5-4D4B-9215-289384F8E62C}" srcOrd="0" destOrd="0" presId="urn:microsoft.com/office/officeart/2016/7/layout/LinearBlockProcessNumbered"/>
    <dgm:cxn modelId="{61AEEAD6-862F-4C54-B872-0B671EF2B151}" srcId="{9526A700-C769-48E7-8BBD-E07EAD02C7FF}" destId="{E1A585D5-6DE7-4289-8B8E-E998880020CD}" srcOrd="0" destOrd="0" parTransId="{F9A1FB34-5DF9-4A53-A833-AC4603878DD6}" sibTransId="{C63DC8B5-479E-41AE-9EAB-6FE0748610B3}"/>
    <dgm:cxn modelId="{D39885DB-3F30-40EC-A1E7-72688BBFEC68}" type="presOf" srcId="{4AC3F8B5-65A9-40C6-9FBE-C442563D0875}" destId="{D8BD1C60-1B5D-4553-8420-13CE21969004}" srcOrd="0" destOrd="0" presId="urn:microsoft.com/office/officeart/2016/7/layout/LinearBlockProcessNumbered"/>
    <dgm:cxn modelId="{034A8FEA-4F5A-4B45-B4AE-33282D1616DF}" srcId="{9526A700-C769-48E7-8BBD-E07EAD02C7FF}" destId="{4AC3F8B5-65A9-40C6-9FBE-C442563D0875}" srcOrd="2" destOrd="0" parTransId="{62DDE763-084D-47A4-8D59-C1F3F48DBB91}" sibTransId="{97A90F0F-E1E1-4831-A0BF-F64EEE4CDDBD}"/>
    <dgm:cxn modelId="{2FE2839B-6D99-492D-A466-13984AB11991}" type="presParOf" srcId="{20DECD8B-1B97-4D47-8ABA-01CD2F123CD5}" destId="{2BA10314-FCAC-48D4-8699-C2D1B602C6AD}" srcOrd="0" destOrd="0" presId="urn:microsoft.com/office/officeart/2016/7/layout/LinearBlockProcessNumbered"/>
    <dgm:cxn modelId="{1C882126-8059-4305-8955-E58A98D54E01}" type="presParOf" srcId="{2BA10314-FCAC-48D4-8699-C2D1B602C6AD}" destId="{C9877486-9484-4B0C-8C4C-011D74CE6E79}" srcOrd="0" destOrd="0" presId="urn:microsoft.com/office/officeart/2016/7/layout/LinearBlockProcessNumbered"/>
    <dgm:cxn modelId="{DD058D8E-95F5-48BB-9390-2945167EC56C}" type="presParOf" srcId="{2BA10314-FCAC-48D4-8699-C2D1B602C6AD}" destId="{3546B70A-A312-496D-8B35-060A5DC77ACB}" srcOrd="1" destOrd="0" presId="urn:microsoft.com/office/officeart/2016/7/layout/LinearBlockProcessNumbered"/>
    <dgm:cxn modelId="{D8176FFE-C58E-49BA-BA6F-82274795F64A}" type="presParOf" srcId="{2BA10314-FCAC-48D4-8699-C2D1B602C6AD}" destId="{877F90C3-CDE1-481E-AEBB-DD52E21C10BE}" srcOrd="2" destOrd="0" presId="urn:microsoft.com/office/officeart/2016/7/layout/LinearBlockProcessNumbered"/>
    <dgm:cxn modelId="{FBCEE44D-6AD3-47E1-A4B3-06164CA4A99B}" type="presParOf" srcId="{20DECD8B-1B97-4D47-8ABA-01CD2F123CD5}" destId="{8CFF96CF-6AAE-49FB-8DAD-F710E6E6A61D}" srcOrd="1" destOrd="0" presId="urn:microsoft.com/office/officeart/2016/7/layout/LinearBlockProcessNumbered"/>
    <dgm:cxn modelId="{836B1329-A188-44BD-B2DD-50F30A79DD8F}" type="presParOf" srcId="{20DECD8B-1B97-4D47-8ABA-01CD2F123CD5}" destId="{3494F618-AD18-4857-8B0D-F23CC8034B10}" srcOrd="2" destOrd="0" presId="urn:microsoft.com/office/officeart/2016/7/layout/LinearBlockProcessNumbered"/>
    <dgm:cxn modelId="{C5EFC18A-662D-4B61-9561-653EA70C1A6E}" type="presParOf" srcId="{3494F618-AD18-4857-8B0D-F23CC8034B10}" destId="{B6B28E9D-5DC6-4623-8EBA-79334AFA5E4D}" srcOrd="0" destOrd="0" presId="urn:microsoft.com/office/officeart/2016/7/layout/LinearBlockProcessNumbered"/>
    <dgm:cxn modelId="{433BE42F-FFBB-408C-964D-94AA70B0ABFD}" type="presParOf" srcId="{3494F618-AD18-4857-8B0D-F23CC8034B10}" destId="{3017E88E-D300-4F08-AC3C-70B45410FE86}" srcOrd="1" destOrd="0" presId="urn:microsoft.com/office/officeart/2016/7/layout/LinearBlockProcessNumbered"/>
    <dgm:cxn modelId="{30FC9F01-0598-4D0F-97A7-772131D3C1A2}" type="presParOf" srcId="{3494F618-AD18-4857-8B0D-F23CC8034B10}" destId="{AAF17D42-0319-4904-B4A1-A151B6ECE5E4}" srcOrd="2" destOrd="0" presId="urn:microsoft.com/office/officeart/2016/7/layout/LinearBlockProcessNumbered"/>
    <dgm:cxn modelId="{69F0C1A6-6B9E-4C77-8867-F8EEA2415D6D}" type="presParOf" srcId="{20DECD8B-1B97-4D47-8ABA-01CD2F123CD5}" destId="{033C5EC5-A056-4D1F-8CD7-CC27B88C86B3}" srcOrd="3" destOrd="0" presId="urn:microsoft.com/office/officeart/2016/7/layout/LinearBlockProcessNumbered"/>
    <dgm:cxn modelId="{DF1373F7-739B-42F5-9A37-912175E39278}" type="presParOf" srcId="{20DECD8B-1B97-4D47-8ABA-01CD2F123CD5}" destId="{62F09B09-41A8-49D4-AC55-672667C6F4F0}" srcOrd="4" destOrd="0" presId="urn:microsoft.com/office/officeart/2016/7/layout/LinearBlockProcessNumbered"/>
    <dgm:cxn modelId="{E1819C76-5A47-4660-BB3F-DA34B1A2840E}" type="presParOf" srcId="{62F09B09-41A8-49D4-AC55-672667C6F4F0}" destId="{D8BD1C60-1B5D-4553-8420-13CE21969004}" srcOrd="0" destOrd="0" presId="urn:microsoft.com/office/officeart/2016/7/layout/LinearBlockProcessNumbered"/>
    <dgm:cxn modelId="{A13B895F-0529-4E4A-A421-B52AD16243B3}" type="presParOf" srcId="{62F09B09-41A8-49D4-AC55-672667C6F4F0}" destId="{6ADA9FD4-62B5-4D4B-9215-289384F8E62C}" srcOrd="1" destOrd="0" presId="urn:microsoft.com/office/officeart/2016/7/layout/LinearBlockProcessNumbered"/>
    <dgm:cxn modelId="{3A8224E8-FE9A-4822-8EBD-472E4FE63E48}" type="presParOf" srcId="{62F09B09-41A8-49D4-AC55-672667C6F4F0}" destId="{58E8A6BA-AE19-4760-9398-FB82ED9560A1}"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E55D4FF-420F-4487-952B-77D3FBB800A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9F80558-D016-47DD-9842-FF8BDB0AE242}">
      <dgm:prSet/>
      <dgm:spPr/>
      <dgm:t>
        <a:bodyPr/>
        <a:lstStyle/>
        <a:p>
          <a:pPr algn="l">
            <a:lnSpc>
              <a:spcPct val="90000"/>
            </a:lnSpc>
          </a:pPr>
          <a:r>
            <a:rPr lang="en-US" sz="3200">
              <a:solidFill>
                <a:srgbClr val="000000"/>
              </a:solidFill>
              <a:ea typeface="+mn-ea"/>
              <a:cs typeface="+mn-cs"/>
            </a:rPr>
            <a:t>Safety-A = structured, evidence-based, clinically practical</a:t>
          </a:r>
        </a:p>
      </dgm:t>
    </dgm:pt>
    <dgm:pt modelId="{1F1A21E3-5F1B-4FAF-BBBF-4D1D57880C11}" type="parTrans" cxnId="{3A9FDBB6-4647-46E7-909D-06E9962F8592}">
      <dgm:prSet/>
      <dgm:spPr/>
      <dgm:t>
        <a:bodyPr/>
        <a:lstStyle/>
        <a:p>
          <a:endParaRPr lang="en-US"/>
        </a:p>
      </dgm:t>
    </dgm:pt>
    <dgm:pt modelId="{D12A88FA-5F78-4C36-A66F-8CCD492D7805}" type="sibTrans" cxnId="{3A9FDBB6-4647-46E7-909D-06E9962F8592}">
      <dgm:prSet/>
      <dgm:spPr/>
      <dgm:t>
        <a:bodyPr/>
        <a:lstStyle/>
        <a:p>
          <a:endParaRPr lang="en-US"/>
        </a:p>
      </dgm:t>
    </dgm:pt>
    <dgm:pt modelId="{3569D840-3884-4269-BBCE-2791EA60A9F0}">
      <dgm:prSet/>
      <dgm:spPr/>
      <dgm:t>
        <a:bodyPr/>
        <a:lstStyle/>
        <a:p>
          <a:pPr algn="l">
            <a:lnSpc>
              <a:spcPct val="90000"/>
            </a:lnSpc>
          </a:pPr>
          <a:r>
            <a:rPr lang="en-US" sz="3200">
              <a:solidFill>
                <a:srgbClr val="000000"/>
              </a:solidFill>
              <a:ea typeface="+mn-ea"/>
              <a:cs typeface="+mn-cs"/>
            </a:rPr>
            <a:t>Supports competence in suicide risk assessment &amp; safety planning</a:t>
          </a:r>
        </a:p>
      </dgm:t>
    </dgm:pt>
    <dgm:pt modelId="{59BA8E30-148E-4821-A720-6E39090D1271}" type="parTrans" cxnId="{1E9875CB-70B0-453E-9394-FB9229479491}">
      <dgm:prSet/>
      <dgm:spPr/>
      <dgm:t>
        <a:bodyPr/>
        <a:lstStyle/>
        <a:p>
          <a:endParaRPr lang="en-US"/>
        </a:p>
      </dgm:t>
    </dgm:pt>
    <dgm:pt modelId="{4AFBF53D-0788-4767-A42F-FEB5050EF412}" type="sibTrans" cxnId="{1E9875CB-70B0-453E-9394-FB9229479491}">
      <dgm:prSet/>
      <dgm:spPr/>
      <dgm:t>
        <a:bodyPr/>
        <a:lstStyle/>
        <a:p>
          <a:endParaRPr lang="en-US"/>
        </a:p>
      </dgm:t>
    </dgm:pt>
    <dgm:pt modelId="{C47A597E-5FBA-4263-9CCA-3EB577F2F010}">
      <dgm:prSet/>
      <dgm:spPr/>
      <dgm:t>
        <a:bodyPr/>
        <a:lstStyle/>
        <a:p>
          <a:pPr algn="l">
            <a:lnSpc>
              <a:spcPct val="90000"/>
            </a:lnSpc>
          </a:pPr>
          <a:r>
            <a:rPr lang="en-US" sz="3200">
              <a:solidFill>
                <a:srgbClr val="000000"/>
              </a:solidFill>
              <a:ea typeface="+mn-ea"/>
              <a:cs typeface="+mn-cs"/>
            </a:rPr>
            <a:t>Enhances quality of care and patient safety</a:t>
          </a:r>
        </a:p>
      </dgm:t>
    </dgm:pt>
    <dgm:pt modelId="{9F66F96C-1F1C-4B68-A476-970CE580F50A}" type="parTrans" cxnId="{9C3DB351-C950-44AA-A774-D3BE22206739}">
      <dgm:prSet/>
      <dgm:spPr/>
      <dgm:t>
        <a:bodyPr/>
        <a:lstStyle/>
        <a:p>
          <a:endParaRPr lang="en-US"/>
        </a:p>
      </dgm:t>
    </dgm:pt>
    <dgm:pt modelId="{543E2BC7-C149-4508-BD1F-F1793F72F671}" type="sibTrans" cxnId="{9C3DB351-C950-44AA-A774-D3BE22206739}">
      <dgm:prSet/>
      <dgm:spPr/>
      <dgm:t>
        <a:bodyPr/>
        <a:lstStyle/>
        <a:p>
          <a:endParaRPr lang="en-US"/>
        </a:p>
      </dgm:t>
    </dgm:pt>
    <dgm:pt modelId="{C874B242-F67A-434F-9A08-E6D67DC741F3}" type="pres">
      <dgm:prSet presAssocID="{6E55D4FF-420F-4487-952B-77D3FBB800A0}" presName="linear" presStyleCnt="0">
        <dgm:presLayoutVars>
          <dgm:animLvl val="lvl"/>
          <dgm:resizeHandles val="exact"/>
        </dgm:presLayoutVars>
      </dgm:prSet>
      <dgm:spPr/>
    </dgm:pt>
    <dgm:pt modelId="{1AB66078-EC72-41C3-BAE1-80764ACB1BE7}" type="pres">
      <dgm:prSet presAssocID="{89F80558-D016-47DD-9842-FF8BDB0AE242}" presName="parentText" presStyleLbl="node1" presStyleIdx="0" presStyleCnt="3">
        <dgm:presLayoutVars>
          <dgm:chMax val="0"/>
          <dgm:bulletEnabled val="1"/>
        </dgm:presLayoutVars>
      </dgm:prSet>
      <dgm:spPr/>
    </dgm:pt>
    <dgm:pt modelId="{27E2E0FA-1105-4D82-98FD-971FD9DFAD36}" type="pres">
      <dgm:prSet presAssocID="{D12A88FA-5F78-4C36-A66F-8CCD492D7805}" presName="spacer" presStyleCnt="0"/>
      <dgm:spPr/>
    </dgm:pt>
    <dgm:pt modelId="{D6D5AAFE-F243-44A0-98B7-F7E96B9FA30A}" type="pres">
      <dgm:prSet presAssocID="{3569D840-3884-4269-BBCE-2791EA60A9F0}" presName="parentText" presStyleLbl="node1" presStyleIdx="1" presStyleCnt="3">
        <dgm:presLayoutVars>
          <dgm:chMax val="0"/>
          <dgm:bulletEnabled val="1"/>
        </dgm:presLayoutVars>
      </dgm:prSet>
      <dgm:spPr/>
    </dgm:pt>
    <dgm:pt modelId="{798D3CC1-F4AC-4B9F-B008-9686FBB8C96F}" type="pres">
      <dgm:prSet presAssocID="{4AFBF53D-0788-4767-A42F-FEB5050EF412}" presName="spacer" presStyleCnt="0"/>
      <dgm:spPr/>
    </dgm:pt>
    <dgm:pt modelId="{E42FC790-1840-41CF-9730-D4E075983E74}" type="pres">
      <dgm:prSet presAssocID="{C47A597E-5FBA-4263-9CCA-3EB577F2F010}" presName="parentText" presStyleLbl="node1" presStyleIdx="2" presStyleCnt="3">
        <dgm:presLayoutVars>
          <dgm:chMax val="0"/>
          <dgm:bulletEnabled val="1"/>
        </dgm:presLayoutVars>
      </dgm:prSet>
      <dgm:spPr/>
    </dgm:pt>
  </dgm:ptLst>
  <dgm:cxnLst>
    <dgm:cxn modelId="{D8262C10-B185-43BF-967B-314F8298F780}" type="presOf" srcId="{6E55D4FF-420F-4487-952B-77D3FBB800A0}" destId="{C874B242-F67A-434F-9A08-E6D67DC741F3}" srcOrd="0" destOrd="0" presId="urn:microsoft.com/office/officeart/2005/8/layout/vList2"/>
    <dgm:cxn modelId="{886D5135-B471-4E75-8A6C-DDB0BF9BE688}" type="presOf" srcId="{89F80558-D016-47DD-9842-FF8BDB0AE242}" destId="{1AB66078-EC72-41C3-BAE1-80764ACB1BE7}" srcOrd="0" destOrd="0" presId="urn:microsoft.com/office/officeart/2005/8/layout/vList2"/>
    <dgm:cxn modelId="{9C3DB351-C950-44AA-A774-D3BE22206739}" srcId="{6E55D4FF-420F-4487-952B-77D3FBB800A0}" destId="{C47A597E-5FBA-4263-9CCA-3EB577F2F010}" srcOrd="2" destOrd="0" parTransId="{9F66F96C-1F1C-4B68-A476-970CE580F50A}" sibTransId="{543E2BC7-C149-4508-BD1F-F1793F72F671}"/>
    <dgm:cxn modelId="{0DE588A8-1F52-4E98-BFE4-6974EE7ED62B}" type="presOf" srcId="{3569D840-3884-4269-BBCE-2791EA60A9F0}" destId="{D6D5AAFE-F243-44A0-98B7-F7E96B9FA30A}" srcOrd="0" destOrd="0" presId="urn:microsoft.com/office/officeart/2005/8/layout/vList2"/>
    <dgm:cxn modelId="{3A9FDBB6-4647-46E7-909D-06E9962F8592}" srcId="{6E55D4FF-420F-4487-952B-77D3FBB800A0}" destId="{89F80558-D016-47DD-9842-FF8BDB0AE242}" srcOrd="0" destOrd="0" parTransId="{1F1A21E3-5F1B-4FAF-BBBF-4D1D57880C11}" sibTransId="{D12A88FA-5F78-4C36-A66F-8CCD492D7805}"/>
    <dgm:cxn modelId="{1E9875CB-70B0-453E-9394-FB9229479491}" srcId="{6E55D4FF-420F-4487-952B-77D3FBB800A0}" destId="{3569D840-3884-4269-BBCE-2791EA60A9F0}" srcOrd="1" destOrd="0" parTransId="{59BA8E30-148E-4821-A720-6E39090D1271}" sibTransId="{4AFBF53D-0788-4767-A42F-FEB5050EF412}"/>
    <dgm:cxn modelId="{092FD6E7-2635-41CF-9F17-66447C5B9403}" type="presOf" srcId="{C47A597E-5FBA-4263-9CCA-3EB577F2F010}" destId="{E42FC790-1840-41CF-9730-D4E075983E74}" srcOrd="0" destOrd="0" presId="urn:microsoft.com/office/officeart/2005/8/layout/vList2"/>
    <dgm:cxn modelId="{CBC06AED-B212-4761-A0D8-C69C1E069309}" type="presParOf" srcId="{C874B242-F67A-434F-9A08-E6D67DC741F3}" destId="{1AB66078-EC72-41C3-BAE1-80764ACB1BE7}" srcOrd="0" destOrd="0" presId="urn:microsoft.com/office/officeart/2005/8/layout/vList2"/>
    <dgm:cxn modelId="{4CB3C2CB-1C2F-442A-BD19-3F3DADCD794E}" type="presParOf" srcId="{C874B242-F67A-434F-9A08-E6D67DC741F3}" destId="{27E2E0FA-1105-4D82-98FD-971FD9DFAD36}" srcOrd="1" destOrd="0" presId="urn:microsoft.com/office/officeart/2005/8/layout/vList2"/>
    <dgm:cxn modelId="{9DE33DBE-67AA-4904-9B71-55022AAEB562}" type="presParOf" srcId="{C874B242-F67A-434F-9A08-E6D67DC741F3}" destId="{D6D5AAFE-F243-44A0-98B7-F7E96B9FA30A}" srcOrd="2" destOrd="0" presId="urn:microsoft.com/office/officeart/2005/8/layout/vList2"/>
    <dgm:cxn modelId="{DDC5F812-CEE6-45CE-AAEF-277AA17CF240}" type="presParOf" srcId="{C874B242-F67A-434F-9A08-E6D67DC741F3}" destId="{798D3CC1-F4AC-4B9F-B008-9686FBB8C96F}" srcOrd="3" destOrd="0" presId="urn:microsoft.com/office/officeart/2005/8/layout/vList2"/>
    <dgm:cxn modelId="{D2E673DE-AD68-4A63-A285-20C2C693097E}" type="presParOf" srcId="{C874B242-F67A-434F-9A08-E6D67DC741F3}" destId="{E42FC790-1840-41CF-9730-D4E075983E7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F8E64D5-61EB-4CAE-B1AF-279D1252C82D}"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9BB9FE47-52EF-4E09-B9E3-C96D47829047}">
      <dgm:prSet/>
      <dgm:spPr/>
      <dgm:t>
        <a:bodyPr/>
        <a:lstStyle/>
        <a:p>
          <a:r>
            <a:rPr lang="en-US"/>
            <a:t>Questions?</a:t>
          </a:r>
        </a:p>
      </dgm:t>
    </dgm:pt>
    <dgm:pt modelId="{730DDFD2-1F8D-4BFC-9E3D-1A3EBB08F8F6}" type="parTrans" cxnId="{29A173AF-79C7-4BB1-B82A-29A0DE48C470}">
      <dgm:prSet/>
      <dgm:spPr/>
      <dgm:t>
        <a:bodyPr/>
        <a:lstStyle/>
        <a:p>
          <a:endParaRPr lang="en-US"/>
        </a:p>
      </dgm:t>
    </dgm:pt>
    <dgm:pt modelId="{5E54A9BC-7FDB-40F7-A98A-C263D08421A6}" type="sibTrans" cxnId="{29A173AF-79C7-4BB1-B82A-29A0DE48C470}">
      <dgm:prSet/>
      <dgm:spPr/>
      <dgm:t>
        <a:bodyPr/>
        <a:lstStyle/>
        <a:p>
          <a:endParaRPr lang="en-US"/>
        </a:p>
      </dgm:t>
    </dgm:pt>
    <dgm:pt modelId="{6E62BF32-00CA-49FF-BE9E-1BBA837680EA}">
      <dgm:prSet/>
      <dgm:spPr/>
      <dgm:t>
        <a:bodyPr/>
        <a:lstStyle/>
        <a:p>
          <a:r>
            <a:rPr lang="en-US"/>
            <a:t>Contact: Colleen Neal, PMHNP-BC</a:t>
          </a:r>
        </a:p>
      </dgm:t>
    </dgm:pt>
    <dgm:pt modelId="{22148798-B3FB-48C8-B33D-BAA3207635DC}" type="parTrans" cxnId="{D14F9739-5A13-41CB-9FA6-C01639024CEF}">
      <dgm:prSet/>
      <dgm:spPr/>
      <dgm:t>
        <a:bodyPr/>
        <a:lstStyle/>
        <a:p>
          <a:endParaRPr lang="en-US"/>
        </a:p>
      </dgm:t>
    </dgm:pt>
    <dgm:pt modelId="{97F42035-3865-42E9-BD36-1B6B1B21A80F}" type="sibTrans" cxnId="{D14F9739-5A13-41CB-9FA6-C01639024CEF}">
      <dgm:prSet/>
      <dgm:spPr/>
      <dgm:t>
        <a:bodyPr/>
        <a:lstStyle/>
        <a:p>
          <a:endParaRPr lang="en-US"/>
        </a:p>
      </dgm:t>
    </dgm:pt>
    <dgm:pt modelId="{89548A9E-CA78-449B-BA3E-6242B465C46F}" type="pres">
      <dgm:prSet presAssocID="{3F8E64D5-61EB-4CAE-B1AF-279D1252C82D}" presName="root" presStyleCnt="0">
        <dgm:presLayoutVars>
          <dgm:dir/>
          <dgm:resizeHandles val="exact"/>
        </dgm:presLayoutVars>
      </dgm:prSet>
      <dgm:spPr/>
    </dgm:pt>
    <dgm:pt modelId="{06302794-D1DA-4C45-9A6E-915216651A27}" type="pres">
      <dgm:prSet presAssocID="{9BB9FE47-52EF-4E09-B9E3-C96D47829047}" presName="compNode" presStyleCnt="0"/>
      <dgm:spPr/>
    </dgm:pt>
    <dgm:pt modelId="{258CC864-8A57-4F1E-82B8-0E98977D6A2D}" type="pres">
      <dgm:prSet presAssocID="{9BB9FE47-52EF-4E09-B9E3-C96D4782904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0FBEB881-8C22-42E4-8F18-6171CB354DCE}" type="pres">
      <dgm:prSet presAssocID="{9BB9FE47-52EF-4E09-B9E3-C96D47829047}" presName="spaceRect" presStyleCnt="0"/>
      <dgm:spPr/>
    </dgm:pt>
    <dgm:pt modelId="{A3AED4F3-6B8D-4603-8252-E8CA17348787}" type="pres">
      <dgm:prSet presAssocID="{9BB9FE47-52EF-4E09-B9E3-C96D47829047}" presName="textRect" presStyleLbl="revTx" presStyleIdx="0" presStyleCnt="2">
        <dgm:presLayoutVars>
          <dgm:chMax val="1"/>
          <dgm:chPref val="1"/>
        </dgm:presLayoutVars>
      </dgm:prSet>
      <dgm:spPr/>
    </dgm:pt>
    <dgm:pt modelId="{B7DF5333-2EA4-40D4-897B-32764A041C18}" type="pres">
      <dgm:prSet presAssocID="{5E54A9BC-7FDB-40F7-A98A-C263D08421A6}" presName="sibTrans" presStyleCnt="0"/>
      <dgm:spPr/>
    </dgm:pt>
    <dgm:pt modelId="{2DDCF669-DE91-43F9-A554-88A3A695EBA6}" type="pres">
      <dgm:prSet presAssocID="{6E62BF32-00CA-49FF-BE9E-1BBA837680EA}" presName="compNode" presStyleCnt="0"/>
      <dgm:spPr/>
    </dgm:pt>
    <dgm:pt modelId="{7BA75324-C8AB-4BD7-A143-C0CC35361DF7}" type="pres">
      <dgm:prSet presAssocID="{6E62BF32-00CA-49FF-BE9E-1BBA837680E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FD0D605E-7B15-4513-9752-609BBD896590}" type="pres">
      <dgm:prSet presAssocID="{6E62BF32-00CA-49FF-BE9E-1BBA837680EA}" presName="spaceRect" presStyleCnt="0"/>
      <dgm:spPr/>
    </dgm:pt>
    <dgm:pt modelId="{79BB7541-7C4B-406E-A72E-48CED6DCECB0}" type="pres">
      <dgm:prSet presAssocID="{6E62BF32-00CA-49FF-BE9E-1BBA837680EA}" presName="textRect" presStyleLbl="revTx" presStyleIdx="1" presStyleCnt="2">
        <dgm:presLayoutVars>
          <dgm:chMax val="1"/>
          <dgm:chPref val="1"/>
        </dgm:presLayoutVars>
      </dgm:prSet>
      <dgm:spPr/>
    </dgm:pt>
  </dgm:ptLst>
  <dgm:cxnLst>
    <dgm:cxn modelId="{5F645C1A-5BBB-4FE2-A55F-92C641FF96D7}" type="presOf" srcId="{9BB9FE47-52EF-4E09-B9E3-C96D47829047}" destId="{A3AED4F3-6B8D-4603-8252-E8CA17348787}" srcOrd="0" destOrd="0" presId="urn:microsoft.com/office/officeart/2018/2/layout/IconLabelList"/>
    <dgm:cxn modelId="{D14F9739-5A13-41CB-9FA6-C01639024CEF}" srcId="{3F8E64D5-61EB-4CAE-B1AF-279D1252C82D}" destId="{6E62BF32-00CA-49FF-BE9E-1BBA837680EA}" srcOrd="1" destOrd="0" parTransId="{22148798-B3FB-48C8-B33D-BAA3207635DC}" sibTransId="{97F42035-3865-42E9-BD36-1B6B1B21A80F}"/>
    <dgm:cxn modelId="{0F810B63-8522-4517-B1FA-3AB96E002014}" type="presOf" srcId="{6E62BF32-00CA-49FF-BE9E-1BBA837680EA}" destId="{79BB7541-7C4B-406E-A72E-48CED6DCECB0}" srcOrd="0" destOrd="0" presId="urn:microsoft.com/office/officeart/2018/2/layout/IconLabelList"/>
    <dgm:cxn modelId="{9FA6E1AA-5457-4C45-8AD8-B36813CF6537}" type="presOf" srcId="{3F8E64D5-61EB-4CAE-B1AF-279D1252C82D}" destId="{89548A9E-CA78-449B-BA3E-6242B465C46F}" srcOrd="0" destOrd="0" presId="urn:microsoft.com/office/officeart/2018/2/layout/IconLabelList"/>
    <dgm:cxn modelId="{29A173AF-79C7-4BB1-B82A-29A0DE48C470}" srcId="{3F8E64D5-61EB-4CAE-B1AF-279D1252C82D}" destId="{9BB9FE47-52EF-4E09-B9E3-C96D47829047}" srcOrd="0" destOrd="0" parTransId="{730DDFD2-1F8D-4BFC-9E3D-1A3EBB08F8F6}" sibTransId="{5E54A9BC-7FDB-40F7-A98A-C263D08421A6}"/>
    <dgm:cxn modelId="{C7C7DAAE-3D11-4282-9868-54B69F16D35A}" type="presParOf" srcId="{89548A9E-CA78-449B-BA3E-6242B465C46F}" destId="{06302794-D1DA-4C45-9A6E-915216651A27}" srcOrd="0" destOrd="0" presId="urn:microsoft.com/office/officeart/2018/2/layout/IconLabelList"/>
    <dgm:cxn modelId="{80234F8B-7682-4385-8583-166A5AFA86AB}" type="presParOf" srcId="{06302794-D1DA-4C45-9A6E-915216651A27}" destId="{258CC864-8A57-4F1E-82B8-0E98977D6A2D}" srcOrd="0" destOrd="0" presId="urn:microsoft.com/office/officeart/2018/2/layout/IconLabelList"/>
    <dgm:cxn modelId="{1766526D-BC1B-459C-AC15-7A2B990ED343}" type="presParOf" srcId="{06302794-D1DA-4C45-9A6E-915216651A27}" destId="{0FBEB881-8C22-42E4-8F18-6171CB354DCE}" srcOrd="1" destOrd="0" presId="urn:microsoft.com/office/officeart/2018/2/layout/IconLabelList"/>
    <dgm:cxn modelId="{5F12BDFC-2096-417C-B226-A08D421AE5AC}" type="presParOf" srcId="{06302794-D1DA-4C45-9A6E-915216651A27}" destId="{A3AED4F3-6B8D-4603-8252-E8CA17348787}" srcOrd="2" destOrd="0" presId="urn:microsoft.com/office/officeart/2018/2/layout/IconLabelList"/>
    <dgm:cxn modelId="{03F5A18C-92CC-4A60-8341-0C78BD43A72A}" type="presParOf" srcId="{89548A9E-CA78-449B-BA3E-6242B465C46F}" destId="{B7DF5333-2EA4-40D4-897B-32764A041C18}" srcOrd="1" destOrd="0" presId="urn:microsoft.com/office/officeart/2018/2/layout/IconLabelList"/>
    <dgm:cxn modelId="{169E6DB4-A237-4EB2-935E-37F798342828}" type="presParOf" srcId="{89548A9E-CA78-449B-BA3E-6242B465C46F}" destId="{2DDCF669-DE91-43F9-A554-88A3A695EBA6}" srcOrd="2" destOrd="0" presId="urn:microsoft.com/office/officeart/2018/2/layout/IconLabelList"/>
    <dgm:cxn modelId="{0E5D803F-436B-41AA-B790-8C5A78BB7A64}" type="presParOf" srcId="{2DDCF669-DE91-43F9-A554-88A3A695EBA6}" destId="{7BA75324-C8AB-4BD7-A143-C0CC35361DF7}" srcOrd="0" destOrd="0" presId="urn:microsoft.com/office/officeart/2018/2/layout/IconLabelList"/>
    <dgm:cxn modelId="{4991DAB1-6300-486B-8692-8D727F359923}" type="presParOf" srcId="{2DDCF669-DE91-43F9-A554-88A3A695EBA6}" destId="{FD0D605E-7B15-4513-9752-609BBD896590}" srcOrd="1" destOrd="0" presId="urn:microsoft.com/office/officeart/2018/2/layout/IconLabelList"/>
    <dgm:cxn modelId="{343872D2-69A7-4775-8161-260E4A2EB672}" type="presParOf" srcId="{2DDCF669-DE91-43F9-A554-88A3A695EBA6}" destId="{79BB7541-7C4B-406E-A72E-48CED6DCECB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A82A0C-AC9F-4535-82DD-3D4A0561623B}"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CE111D4B-C7F9-4B20-B028-96247F67B05A}">
      <dgm:prSet/>
      <dgm:spPr/>
      <dgm:t>
        <a:bodyPr/>
        <a:lstStyle/>
        <a:p>
          <a:pPr algn="l">
            <a:lnSpc>
              <a:spcPct val="90000"/>
            </a:lnSpc>
          </a:pPr>
          <a:r>
            <a:rPr lang="en-US" sz="1700">
              <a:solidFill>
                <a:srgbClr val="000000"/>
              </a:solidFill>
              <a:ea typeface="+mn-ea"/>
              <a:cs typeface="+mn-cs"/>
            </a:rPr>
            <a:t>Background: FISP</a:t>
          </a:r>
        </a:p>
      </dgm:t>
    </dgm:pt>
    <dgm:pt modelId="{9E067011-87E2-4A6A-8BBE-436840B7C113}" type="parTrans" cxnId="{0024327F-32F6-4AAB-862E-0F6CC6A214AF}">
      <dgm:prSet/>
      <dgm:spPr/>
      <dgm:t>
        <a:bodyPr/>
        <a:lstStyle/>
        <a:p>
          <a:endParaRPr lang="en-US"/>
        </a:p>
      </dgm:t>
    </dgm:pt>
    <dgm:pt modelId="{3BEB2C9B-7EA5-4F49-BEF1-0FEF9E70FAED}" type="sibTrans" cxnId="{0024327F-32F6-4AAB-862E-0F6CC6A214AF}">
      <dgm:prSet/>
      <dgm:spPr/>
      <dgm:t>
        <a:bodyPr/>
        <a:lstStyle/>
        <a:p>
          <a:endParaRPr lang="en-US"/>
        </a:p>
      </dgm:t>
    </dgm:pt>
    <dgm:pt modelId="{7F7D0256-2AB2-49FA-99E0-19CAEBD62464}">
      <dgm:prSet/>
      <dgm:spPr/>
      <dgm:t>
        <a:bodyPr/>
        <a:lstStyle/>
        <a:p>
          <a:pPr algn="l">
            <a:lnSpc>
              <a:spcPct val="90000"/>
            </a:lnSpc>
          </a:pPr>
          <a:r>
            <a:rPr lang="en-US" sz="1700">
              <a:solidFill>
                <a:srgbClr val="000000"/>
              </a:solidFill>
              <a:ea typeface="+mn-ea"/>
              <a:cs typeface="+mn-cs"/>
            </a:rPr>
            <a:t>Evidence-based intervention for improving continuity of care and increasing linkage to treatment after an initial emergency/acute care visit</a:t>
          </a:r>
        </a:p>
      </dgm:t>
    </dgm:pt>
    <dgm:pt modelId="{4315FBBC-BFFA-4789-B62E-58C825BCD6EB}" type="parTrans" cxnId="{0D25C447-5212-4E0D-8182-C18EA39CC681}">
      <dgm:prSet/>
      <dgm:spPr/>
      <dgm:t>
        <a:bodyPr/>
        <a:lstStyle/>
        <a:p>
          <a:endParaRPr lang="en-US"/>
        </a:p>
      </dgm:t>
    </dgm:pt>
    <dgm:pt modelId="{6722E32C-EB7B-4696-B5CD-116FFEADC79F}" type="sibTrans" cxnId="{0D25C447-5212-4E0D-8182-C18EA39CC681}">
      <dgm:prSet/>
      <dgm:spPr/>
      <dgm:t>
        <a:bodyPr/>
        <a:lstStyle/>
        <a:p>
          <a:endParaRPr lang="en-US"/>
        </a:p>
      </dgm:t>
    </dgm:pt>
    <dgm:pt modelId="{4E43D3BA-093A-40DE-975F-A3C495DD2CAF}">
      <dgm:prSet/>
      <dgm:spPr/>
      <dgm:t>
        <a:bodyPr/>
        <a:lstStyle/>
        <a:p>
          <a:pPr algn="l">
            <a:lnSpc>
              <a:spcPct val="90000"/>
            </a:lnSpc>
          </a:pPr>
          <a:r>
            <a:rPr lang="en-US" sz="1700">
              <a:solidFill>
                <a:srgbClr val="000000"/>
              </a:solidFill>
              <a:ea typeface="+mn-ea"/>
              <a:cs typeface="+mn-cs"/>
            </a:rPr>
            <a:t>Listed in the National Registry of Evidence-Based Practices (NREPP) </a:t>
          </a:r>
        </a:p>
      </dgm:t>
    </dgm:pt>
    <dgm:pt modelId="{2748762D-FD65-44F1-8E55-DEEEA748E16B}" type="parTrans" cxnId="{20CBAEFE-2E26-4A9D-8A4C-7E800EAAC15F}">
      <dgm:prSet/>
      <dgm:spPr/>
      <dgm:t>
        <a:bodyPr/>
        <a:lstStyle/>
        <a:p>
          <a:endParaRPr lang="en-US"/>
        </a:p>
      </dgm:t>
    </dgm:pt>
    <dgm:pt modelId="{B2182B2E-6A20-41E5-A20C-A35BAA15EFA0}" type="sibTrans" cxnId="{20CBAEFE-2E26-4A9D-8A4C-7E800EAAC15F}">
      <dgm:prSet/>
      <dgm:spPr/>
      <dgm:t>
        <a:bodyPr/>
        <a:lstStyle/>
        <a:p>
          <a:endParaRPr lang="en-US"/>
        </a:p>
      </dgm:t>
    </dgm:pt>
    <dgm:pt modelId="{3B5C1A7C-06AD-4A93-9813-6C82A6B12BF6}">
      <dgm:prSet/>
      <dgm:spPr/>
      <dgm:t>
        <a:bodyPr/>
        <a:lstStyle/>
        <a:p>
          <a:pPr algn="l">
            <a:lnSpc>
              <a:spcPct val="90000"/>
            </a:lnSpc>
          </a:pPr>
          <a:r>
            <a:rPr lang="en-US" sz="1700">
              <a:solidFill>
                <a:srgbClr val="000000"/>
              </a:solidFill>
              <a:ea typeface="+mn-ea"/>
              <a:cs typeface="+mn-cs"/>
            </a:rPr>
            <a:t>Associated with protection from suicide attempts during the high-risk 3-month period after suicide/self-harm episodes</a:t>
          </a:r>
        </a:p>
      </dgm:t>
    </dgm:pt>
    <dgm:pt modelId="{0DFEC4B2-6B38-4B1A-8614-A6344CE3650C}" type="parTrans" cxnId="{A1DDC562-5B43-4A72-8618-555489AF546D}">
      <dgm:prSet/>
      <dgm:spPr/>
      <dgm:t>
        <a:bodyPr/>
        <a:lstStyle/>
        <a:p>
          <a:endParaRPr lang="en-US"/>
        </a:p>
      </dgm:t>
    </dgm:pt>
    <dgm:pt modelId="{EA1A0260-9C45-43CE-AB8F-89E456CAB653}" type="sibTrans" cxnId="{A1DDC562-5B43-4A72-8618-555489AF546D}">
      <dgm:prSet/>
      <dgm:spPr/>
      <dgm:t>
        <a:bodyPr/>
        <a:lstStyle/>
        <a:p>
          <a:endParaRPr lang="en-US"/>
        </a:p>
      </dgm:t>
    </dgm:pt>
    <dgm:pt modelId="{327B08DD-2BFD-455F-B16E-F70871CCE776}">
      <dgm:prSet/>
      <dgm:spPr/>
      <dgm:t>
        <a:bodyPr/>
        <a:lstStyle/>
        <a:p>
          <a:pPr algn="l">
            <a:lnSpc>
              <a:spcPct val="90000"/>
            </a:lnSpc>
          </a:pPr>
          <a:r>
            <a:rPr lang="en-US" sz="1700">
              <a:solidFill>
                <a:srgbClr val="000000"/>
              </a:solidFill>
              <a:ea typeface="+mn-ea"/>
              <a:cs typeface="+mn-cs"/>
            </a:rPr>
            <a:t>Through a trauma lens</a:t>
          </a:r>
        </a:p>
      </dgm:t>
    </dgm:pt>
    <dgm:pt modelId="{E4E91083-BF30-441C-BC36-30779B9B5040}" type="parTrans" cxnId="{66296F4F-763D-4AE1-8649-3ACA695334BA}">
      <dgm:prSet/>
      <dgm:spPr/>
      <dgm:t>
        <a:bodyPr/>
        <a:lstStyle/>
        <a:p>
          <a:endParaRPr lang="en-US"/>
        </a:p>
      </dgm:t>
    </dgm:pt>
    <dgm:pt modelId="{97A97093-DF5D-422C-86B1-D499710D33D4}" type="sibTrans" cxnId="{66296F4F-763D-4AE1-8649-3ACA695334BA}">
      <dgm:prSet/>
      <dgm:spPr/>
      <dgm:t>
        <a:bodyPr/>
        <a:lstStyle/>
        <a:p>
          <a:endParaRPr lang="en-US"/>
        </a:p>
      </dgm:t>
    </dgm:pt>
    <dgm:pt modelId="{A3FF4523-665C-4E61-A1F1-FD2143C16748}" type="pres">
      <dgm:prSet presAssocID="{8AA82A0C-AC9F-4535-82DD-3D4A0561623B}" presName="linear" presStyleCnt="0">
        <dgm:presLayoutVars>
          <dgm:animLvl val="lvl"/>
          <dgm:resizeHandles val="exact"/>
        </dgm:presLayoutVars>
      </dgm:prSet>
      <dgm:spPr/>
    </dgm:pt>
    <dgm:pt modelId="{82D77A1F-D9D3-490A-BB35-2D69D6D9A07E}" type="pres">
      <dgm:prSet presAssocID="{CE111D4B-C7F9-4B20-B028-96247F67B05A}" presName="parentText" presStyleLbl="node1" presStyleIdx="0" presStyleCnt="5">
        <dgm:presLayoutVars>
          <dgm:chMax val="0"/>
          <dgm:bulletEnabled val="1"/>
        </dgm:presLayoutVars>
      </dgm:prSet>
      <dgm:spPr/>
    </dgm:pt>
    <dgm:pt modelId="{9127E1DF-CFEB-4E11-8ED7-A34D606B9BBB}" type="pres">
      <dgm:prSet presAssocID="{3BEB2C9B-7EA5-4F49-BEF1-0FEF9E70FAED}" presName="spacer" presStyleCnt="0"/>
      <dgm:spPr/>
    </dgm:pt>
    <dgm:pt modelId="{E6872982-A3AA-4D58-924E-AD83ABD77DA7}" type="pres">
      <dgm:prSet presAssocID="{7F7D0256-2AB2-49FA-99E0-19CAEBD62464}" presName="parentText" presStyleLbl="node1" presStyleIdx="1" presStyleCnt="5">
        <dgm:presLayoutVars>
          <dgm:chMax val="0"/>
          <dgm:bulletEnabled val="1"/>
        </dgm:presLayoutVars>
      </dgm:prSet>
      <dgm:spPr/>
    </dgm:pt>
    <dgm:pt modelId="{D8D419AD-5633-43D0-BA1A-8D17F55A6CDD}" type="pres">
      <dgm:prSet presAssocID="{6722E32C-EB7B-4696-B5CD-116FFEADC79F}" presName="spacer" presStyleCnt="0"/>
      <dgm:spPr/>
    </dgm:pt>
    <dgm:pt modelId="{1D1F00EA-A54B-4C6A-B521-6A6141677D76}" type="pres">
      <dgm:prSet presAssocID="{4E43D3BA-093A-40DE-975F-A3C495DD2CAF}" presName="parentText" presStyleLbl="node1" presStyleIdx="2" presStyleCnt="5">
        <dgm:presLayoutVars>
          <dgm:chMax val="0"/>
          <dgm:bulletEnabled val="1"/>
        </dgm:presLayoutVars>
      </dgm:prSet>
      <dgm:spPr/>
    </dgm:pt>
    <dgm:pt modelId="{9789FCC8-FBB9-4397-A242-DC493B63B6FC}" type="pres">
      <dgm:prSet presAssocID="{B2182B2E-6A20-41E5-A20C-A35BAA15EFA0}" presName="spacer" presStyleCnt="0"/>
      <dgm:spPr/>
    </dgm:pt>
    <dgm:pt modelId="{915677DD-7BA9-4378-B48A-2338DCBF39E1}" type="pres">
      <dgm:prSet presAssocID="{3B5C1A7C-06AD-4A93-9813-6C82A6B12BF6}" presName="parentText" presStyleLbl="node1" presStyleIdx="3" presStyleCnt="5">
        <dgm:presLayoutVars>
          <dgm:chMax val="0"/>
          <dgm:bulletEnabled val="1"/>
        </dgm:presLayoutVars>
      </dgm:prSet>
      <dgm:spPr/>
    </dgm:pt>
    <dgm:pt modelId="{DC330575-99FB-437D-802C-91CF235AA8FF}" type="pres">
      <dgm:prSet presAssocID="{EA1A0260-9C45-43CE-AB8F-89E456CAB653}" presName="spacer" presStyleCnt="0"/>
      <dgm:spPr/>
    </dgm:pt>
    <dgm:pt modelId="{49A47230-1442-4FA4-B0A4-61809BF204C2}" type="pres">
      <dgm:prSet presAssocID="{327B08DD-2BFD-455F-B16E-F70871CCE776}" presName="parentText" presStyleLbl="node1" presStyleIdx="4" presStyleCnt="5">
        <dgm:presLayoutVars>
          <dgm:chMax val="0"/>
          <dgm:bulletEnabled val="1"/>
        </dgm:presLayoutVars>
      </dgm:prSet>
      <dgm:spPr/>
    </dgm:pt>
  </dgm:ptLst>
  <dgm:cxnLst>
    <dgm:cxn modelId="{4EEEB435-D054-4673-889F-00D55DD0B744}" type="presOf" srcId="{4E43D3BA-093A-40DE-975F-A3C495DD2CAF}" destId="{1D1F00EA-A54B-4C6A-B521-6A6141677D76}" srcOrd="0" destOrd="0" presId="urn:microsoft.com/office/officeart/2005/8/layout/vList2"/>
    <dgm:cxn modelId="{12B21F62-B56F-4D39-BEEA-5466314D7853}" type="presOf" srcId="{CE111D4B-C7F9-4B20-B028-96247F67B05A}" destId="{82D77A1F-D9D3-490A-BB35-2D69D6D9A07E}" srcOrd="0" destOrd="0" presId="urn:microsoft.com/office/officeart/2005/8/layout/vList2"/>
    <dgm:cxn modelId="{A1DDC562-5B43-4A72-8618-555489AF546D}" srcId="{8AA82A0C-AC9F-4535-82DD-3D4A0561623B}" destId="{3B5C1A7C-06AD-4A93-9813-6C82A6B12BF6}" srcOrd="3" destOrd="0" parTransId="{0DFEC4B2-6B38-4B1A-8614-A6344CE3650C}" sibTransId="{EA1A0260-9C45-43CE-AB8F-89E456CAB653}"/>
    <dgm:cxn modelId="{0D25C447-5212-4E0D-8182-C18EA39CC681}" srcId="{8AA82A0C-AC9F-4535-82DD-3D4A0561623B}" destId="{7F7D0256-2AB2-49FA-99E0-19CAEBD62464}" srcOrd="1" destOrd="0" parTransId="{4315FBBC-BFFA-4789-B62E-58C825BCD6EB}" sibTransId="{6722E32C-EB7B-4696-B5CD-116FFEADC79F}"/>
    <dgm:cxn modelId="{66296F4F-763D-4AE1-8649-3ACA695334BA}" srcId="{8AA82A0C-AC9F-4535-82DD-3D4A0561623B}" destId="{327B08DD-2BFD-455F-B16E-F70871CCE776}" srcOrd="4" destOrd="0" parTransId="{E4E91083-BF30-441C-BC36-30779B9B5040}" sibTransId="{97A97093-DF5D-422C-86B1-D499710D33D4}"/>
    <dgm:cxn modelId="{0024327F-32F6-4AAB-862E-0F6CC6A214AF}" srcId="{8AA82A0C-AC9F-4535-82DD-3D4A0561623B}" destId="{CE111D4B-C7F9-4B20-B028-96247F67B05A}" srcOrd="0" destOrd="0" parTransId="{9E067011-87E2-4A6A-8BBE-436840B7C113}" sibTransId="{3BEB2C9B-7EA5-4F49-BEF1-0FEF9E70FAED}"/>
    <dgm:cxn modelId="{55C24485-7ACC-4D79-8443-69D3C83216CF}" type="presOf" srcId="{8AA82A0C-AC9F-4535-82DD-3D4A0561623B}" destId="{A3FF4523-665C-4E61-A1F1-FD2143C16748}" srcOrd="0" destOrd="0" presId="urn:microsoft.com/office/officeart/2005/8/layout/vList2"/>
    <dgm:cxn modelId="{15955297-0E25-49A4-858F-CC6F0D6E3C85}" type="presOf" srcId="{327B08DD-2BFD-455F-B16E-F70871CCE776}" destId="{49A47230-1442-4FA4-B0A4-61809BF204C2}" srcOrd="0" destOrd="0" presId="urn:microsoft.com/office/officeart/2005/8/layout/vList2"/>
    <dgm:cxn modelId="{BA2630AD-99C8-44B8-BC18-647B25F5C803}" type="presOf" srcId="{3B5C1A7C-06AD-4A93-9813-6C82A6B12BF6}" destId="{915677DD-7BA9-4378-B48A-2338DCBF39E1}" srcOrd="0" destOrd="0" presId="urn:microsoft.com/office/officeart/2005/8/layout/vList2"/>
    <dgm:cxn modelId="{E5B1BFEC-7809-46A8-B1C0-A8E3D6D1877F}" type="presOf" srcId="{7F7D0256-2AB2-49FA-99E0-19CAEBD62464}" destId="{E6872982-A3AA-4D58-924E-AD83ABD77DA7}" srcOrd="0" destOrd="0" presId="urn:microsoft.com/office/officeart/2005/8/layout/vList2"/>
    <dgm:cxn modelId="{20CBAEFE-2E26-4A9D-8A4C-7E800EAAC15F}" srcId="{8AA82A0C-AC9F-4535-82DD-3D4A0561623B}" destId="{4E43D3BA-093A-40DE-975F-A3C495DD2CAF}" srcOrd="2" destOrd="0" parTransId="{2748762D-FD65-44F1-8E55-DEEEA748E16B}" sibTransId="{B2182B2E-6A20-41E5-A20C-A35BAA15EFA0}"/>
    <dgm:cxn modelId="{2E4AD1E3-1353-450A-A67C-2FD019ADD94A}" type="presParOf" srcId="{A3FF4523-665C-4E61-A1F1-FD2143C16748}" destId="{82D77A1F-D9D3-490A-BB35-2D69D6D9A07E}" srcOrd="0" destOrd="0" presId="urn:microsoft.com/office/officeart/2005/8/layout/vList2"/>
    <dgm:cxn modelId="{68B0C3B1-021B-4E36-8845-954E73675EB6}" type="presParOf" srcId="{A3FF4523-665C-4E61-A1F1-FD2143C16748}" destId="{9127E1DF-CFEB-4E11-8ED7-A34D606B9BBB}" srcOrd="1" destOrd="0" presId="urn:microsoft.com/office/officeart/2005/8/layout/vList2"/>
    <dgm:cxn modelId="{387987D7-BE18-43A4-9111-4ABF9BE01B32}" type="presParOf" srcId="{A3FF4523-665C-4E61-A1F1-FD2143C16748}" destId="{E6872982-A3AA-4D58-924E-AD83ABD77DA7}" srcOrd="2" destOrd="0" presId="urn:microsoft.com/office/officeart/2005/8/layout/vList2"/>
    <dgm:cxn modelId="{07584E63-E230-4062-8DB3-0239C24C02C4}" type="presParOf" srcId="{A3FF4523-665C-4E61-A1F1-FD2143C16748}" destId="{D8D419AD-5633-43D0-BA1A-8D17F55A6CDD}" srcOrd="3" destOrd="0" presId="urn:microsoft.com/office/officeart/2005/8/layout/vList2"/>
    <dgm:cxn modelId="{60797DAD-EF6C-421A-B4FC-8E0500B4B47E}" type="presParOf" srcId="{A3FF4523-665C-4E61-A1F1-FD2143C16748}" destId="{1D1F00EA-A54B-4C6A-B521-6A6141677D76}" srcOrd="4" destOrd="0" presId="urn:microsoft.com/office/officeart/2005/8/layout/vList2"/>
    <dgm:cxn modelId="{8082106D-6DB1-4C7A-B8D8-06F0A817412F}" type="presParOf" srcId="{A3FF4523-665C-4E61-A1F1-FD2143C16748}" destId="{9789FCC8-FBB9-4397-A242-DC493B63B6FC}" srcOrd="5" destOrd="0" presId="urn:microsoft.com/office/officeart/2005/8/layout/vList2"/>
    <dgm:cxn modelId="{21C4032F-F371-4790-95C1-1ED59015C8C6}" type="presParOf" srcId="{A3FF4523-665C-4E61-A1F1-FD2143C16748}" destId="{915677DD-7BA9-4378-B48A-2338DCBF39E1}" srcOrd="6" destOrd="0" presId="urn:microsoft.com/office/officeart/2005/8/layout/vList2"/>
    <dgm:cxn modelId="{284BDBE7-991C-4E3C-B464-73D596E5A4D1}" type="presParOf" srcId="{A3FF4523-665C-4E61-A1F1-FD2143C16748}" destId="{DC330575-99FB-437D-802C-91CF235AA8FF}" srcOrd="7" destOrd="0" presId="urn:microsoft.com/office/officeart/2005/8/layout/vList2"/>
    <dgm:cxn modelId="{13CBD3B7-67C4-477E-B253-D932EB2C4F16}" type="presParOf" srcId="{A3FF4523-665C-4E61-A1F1-FD2143C16748}" destId="{49A47230-1442-4FA4-B0A4-61809BF204C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E59A5C-1681-4984-BB72-F9F81A73A8D6}"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0C7DA298-9E02-42B7-94EA-FB9322B0BFC0}">
      <dgm:prSet/>
      <dgm:spPr/>
      <dgm:t>
        <a:bodyPr/>
        <a:lstStyle/>
        <a:p>
          <a:pPr algn="l">
            <a:lnSpc>
              <a:spcPct val="90000"/>
            </a:lnSpc>
          </a:pPr>
          <a:r>
            <a:rPr lang="en-US" sz="2800">
              <a:ea typeface="+mn-ea"/>
              <a:cs typeface="+mn-cs"/>
            </a:rPr>
            <a:t>Agenda setting: reason for meeting</a:t>
          </a:r>
        </a:p>
      </dgm:t>
    </dgm:pt>
    <dgm:pt modelId="{B9354818-E130-4468-9F9C-E04CD54A2734}" type="parTrans" cxnId="{30EAFCD2-32F4-40E6-9C5A-86A1D7F91A4C}">
      <dgm:prSet/>
      <dgm:spPr/>
      <dgm:t>
        <a:bodyPr/>
        <a:lstStyle/>
        <a:p>
          <a:endParaRPr lang="en-US"/>
        </a:p>
      </dgm:t>
    </dgm:pt>
    <dgm:pt modelId="{3D668B1F-4618-4461-86B6-B3307FBE3CF8}" type="sibTrans" cxnId="{30EAFCD2-32F4-40E6-9C5A-86A1D7F91A4C}">
      <dgm:prSet/>
      <dgm:spPr/>
      <dgm:t>
        <a:bodyPr/>
        <a:lstStyle/>
        <a:p>
          <a:endParaRPr lang="en-US"/>
        </a:p>
      </dgm:t>
    </dgm:pt>
    <dgm:pt modelId="{43B8F4A3-8410-41AD-BF04-700EF58143BE}">
      <dgm:prSet/>
      <dgm:spPr/>
      <dgm:t>
        <a:bodyPr/>
        <a:lstStyle/>
        <a:p>
          <a:pPr algn="l">
            <a:lnSpc>
              <a:spcPct val="90000"/>
            </a:lnSpc>
          </a:pPr>
          <a:r>
            <a:rPr lang="en-US" sz="2800">
              <a:solidFill>
                <a:srgbClr val="000000"/>
              </a:solidFill>
              <a:ea typeface="+mn-ea"/>
              <a:cs typeface="+mn-cs"/>
            </a:rPr>
            <a:t>Youth strengths</a:t>
          </a:r>
        </a:p>
      </dgm:t>
    </dgm:pt>
    <dgm:pt modelId="{42A0EA72-941C-452F-8E1A-4043D46912A5}" type="parTrans" cxnId="{2FE8C117-48F5-4BE6-A147-7C256A0723ED}">
      <dgm:prSet/>
      <dgm:spPr/>
      <dgm:t>
        <a:bodyPr/>
        <a:lstStyle/>
        <a:p>
          <a:endParaRPr lang="en-US"/>
        </a:p>
      </dgm:t>
    </dgm:pt>
    <dgm:pt modelId="{0544AC27-30C0-41CA-9473-932C9B92736D}" type="sibTrans" cxnId="{2FE8C117-48F5-4BE6-A147-7C256A0723ED}">
      <dgm:prSet/>
      <dgm:spPr/>
      <dgm:t>
        <a:bodyPr/>
        <a:lstStyle/>
        <a:p>
          <a:endParaRPr lang="en-US"/>
        </a:p>
      </dgm:t>
    </dgm:pt>
    <dgm:pt modelId="{98C66178-4ABF-48B5-935A-2736B65A24CD}">
      <dgm:prSet/>
      <dgm:spPr/>
      <dgm:t>
        <a:bodyPr/>
        <a:lstStyle/>
        <a:p>
          <a:pPr algn="l">
            <a:lnSpc>
              <a:spcPct val="90000"/>
            </a:lnSpc>
          </a:pPr>
          <a:r>
            <a:rPr lang="en-US" sz="2800">
              <a:solidFill>
                <a:srgbClr val="000000"/>
              </a:solidFill>
              <a:ea typeface="+mn-ea"/>
              <a:cs typeface="+mn-cs"/>
            </a:rPr>
            <a:t>Family strengths</a:t>
          </a:r>
        </a:p>
      </dgm:t>
    </dgm:pt>
    <dgm:pt modelId="{CB9404F9-3014-4173-A81C-82A3C075180B}" type="parTrans" cxnId="{29541E7C-D8E8-4972-9FBE-8391FF0AE2C4}">
      <dgm:prSet/>
      <dgm:spPr/>
      <dgm:t>
        <a:bodyPr/>
        <a:lstStyle/>
        <a:p>
          <a:endParaRPr lang="en-US"/>
        </a:p>
      </dgm:t>
    </dgm:pt>
    <dgm:pt modelId="{F5351BBD-4969-467F-93E0-23BFCE7CC5C0}" type="sibTrans" cxnId="{29541E7C-D8E8-4972-9FBE-8391FF0AE2C4}">
      <dgm:prSet/>
      <dgm:spPr/>
      <dgm:t>
        <a:bodyPr/>
        <a:lstStyle/>
        <a:p>
          <a:endParaRPr lang="en-US"/>
        </a:p>
      </dgm:t>
    </dgm:pt>
    <dgm:pt modelId="{34BBB154-8F51-4096-8155-9A3F2BF75751}">
      <dgm:prSet/>
      <dgm:spPr/>
      <dgm:t>
        <a:bodyPr/>
        <a:lstStyle/>
        <a:p>
          <a:pPr algn="l">
            <a:lnSpc>
              <a:spcPct val="90000"/>
            </a:lnSpc>
          </a:pPr>
          <a:r>
            <a:rPr lang="en-US" sz="2800">
              <a:solidFill>
                <a:srgbClr val="000000"/>
              </a:solidFill>
              <a:ea typeface="+mn-ea"/>
              <a:cs typeface="+mn-cs"/>
            </a:rPr>
            <a:t>Feelings thermometer</a:t>
          </a:r>
        </a:p>
      </dgm:t>
    </dgm:pt>
    <dgm:pt modelId="{F1F9A657-83F5-49FA-BE23-B498A77F18DF}" type="parTrans" cxnId="{54BB63EB-4EBE-4838-B3B9-BE3E9D969C04}">
      <dgm:prSet/>
      <dgm:spPr/>
      <dgm:t>
        <a:bodyPr/>
        <a:lstStyle/>
        <a:p>
          <a:endParaRPr lang="en-US"/>
        </a:p>
      </dgm:t>
    </dgm:pt>
    <dgm:pt modelId="{4F571A58-DA5C-4300-ACF0-946D95BF2FDD}" type="sibTrans" cxnId="{54BB63EB-4EBE-4838-B3B9-BE3E9D969C04}">
      <dgm:prSet/>
      <dgm:spPr/>
      <dgm:t>
        <a:bodyPr/>
        <a:lstStyle/>
        <a:p>
          <a:endParaRPr lang="en-US"/>
        </a:p>
      </dgm:t>
    </dgm:pt>
    <dgm:pt modelId="{EB8B7954-0294-43B4-B960-4ED6957D6777}">
      <dgm:prSet/>
      <dgm:spPr/>
      <dgm:t>
        <a:bodyPr/>
        <a:lstStyle/>
        <a:p>
          <a:pPr algn="l">
            <a:lnSpc>
              <a:spcPct val="90000"/>
            </a:lnSpc>
          </a:pPr>
          <a:r>
            <a:rPr lang="en-US" sz="2800">
              <a:solidFill>
                <a:srgbClr val="000000"/>
              </a:solidFill>
              <a:ea typeface="+mn-ea"/>
              <a:cs typeface="+mn-cs"/>
            </a:rPr>
            <a:t>Personal safety plan</a:t>
          </a:r>
        </a:p>
      </dgm:t>
    </dgm:pt>
    <dgm:pt modelId="{5560C470-9AC8-4016-9D4F-DBF6BE53AC32}" type="parTrans" cxnId="{057CE32B-8158-4151-814B-9228FA3F6EB7}">
      <dgm:prSet/>
      <dgm:spPr/>
      <dgm:t>
        <a:bodyPr/>
        <a:lstStyle/>
        <a:p>
          <a:endParaRPr lang="en-US"/>
        </a:p>
      </dgm:t>
    </dgm:pt>
    <dgm:pt modelId="{6764FD28-B321-4340-B986-FD157217FC62}" type="sibTrans" cxnId="{057CE32B-8158-4151-814B-9228FA3F6EB7}">
      <dgm:prSet/>
      <dgm:spPr/>
      <dgm:t>
        <a:bodyPr/>
        <a:lstStyle/>
        <a:p>
          <a:endParaRPr lang="en-US"/>
        </a:p>
      </dgm:t>
    </dgm:pt>
    <dgm:pt modelId="{EFA8C411-CD29-48B1-8AF6-E9E1CD8C9C44}">
      <dgm:prSet/>
      <dgm:spPr/>
      <dgm:t>
        <a:bodyPr/>
        <a:lstStyle/>
        <a:p>
          <a:pPr algn="l">
            <a:lnSpc>
              <a:spcPct val="90000"/>
            </a:lnSpc>
          </a:pPr>
          <a:r>
            <a:rPr lang="en-US" sz="2800">
              <a:solidFill>
                <a:srgbClr val="000000"/>
              </a:solidFill>
              <a:ea typeface="+mn-ea"/>
              <a:cs typeface="+mn-cs"/>
            </a:rPr>
            <a:t>Substance use/means safety (guns)</a:t>
          </a:r>
        </a:p>
      </dgm:t>
    </dgm:pt>
    <dgm:pt modelId="{83C8E1FD-9CC1-4A09-A83C-B09F6559CABC}" type="parTrans" cxnId="{EA2D3E1E-B469-4889-8562-2E8478C099D8}">
      <dgm:prSet/>
      <dgm:spPr/>
      <dgm:t>
        <a:bodyPr/>
        <a:lstStyle/>
        <a:p>
          <a:endParaRPr lang="en-US"/>
        </a:p>
      </dgm:t>
    </dgm:pt>
    <dgm:pt modelId="{80895E4F-7331-44FF-8F0C-2E280C1A2C3C}" type="sibTrans" cxnId="{EA2D3E1E-B469-4889-8562-2E8478C099D8}">
      <dgm:prSet/>
      <dgm:spPr/>
      <dgm:t>
        <a:bodyPr/>
        <a:lstStyle/>
        <a:p>
          <a:endParaRPr lang="en-US"/>
        </a:p>
      </dgm:t>
    </dgm:pt>
    <dgm:pt modelId="{43314C0E-7E3B-4A07-A318-FFBC4432D812}">
      <dgm:prSet/>
      <dgm:spPr/>
      <dgm:t>
        <a:bodyPr/>
        <a:lstStyle/>
        <a:p>
          <a:pPr algn="l">
            <a:lnSpc>
              <a:spcPct val="90000"/>
            </a:lnSpc>
          </a:pPr>
          <a:r>
            <a:rPr lang="en-US" sz="2800">
              <a:solidFill>
                <a:srgbClr val="000000"/>
              </a:solidFill>
              <a:ea typeface="+mn-ea"/>
              <a:cs typeface="+mn-cs"/>
            </a:rPr>
            <a:t>Follow-up</a:t>
          </a:r>
        </a:p>
      </dgm:t>
    </dgm:pt>
    <dgm:pt modelId="{CA1D91FF-1F0E-4B36-AF07-873DB261E588}" type="parTrans" cxnId="{53F214FD-4E98-4039-94BF-2B7D04011650}">
      <dgm:prSet/>
      <dgm:spPr/>
      <dgm:t>
        <a:bodyPr/>
        <a:lstStyle/>
        <a:p>
          <a:endParaRPr lang="en-US"/>
        </a:p>
      </dgm:t>
    </dgm:pt>
    <dgm:pt modelId="{A5650764-6105-4083-BF88-2670BB4A7830}" type="sibTrans" cxnId="{53F214FD-4E98-4039-94BF-2B7D04011650}">
      <dgm:prSet/>
      <dgm:spPr/>
      <dgm:t>
        <a:bodyPr/>
        <a:lstStyle/>
        <a:p>
          <a:endParaRPr lang="en-US"/>
        </a:p>
      </dgm:t>
    </dgm:pt>
    <dgm:pt modelId="{236E5BE5-29C0-4601-B0C1-3DC6891A8D65}" type="pres">
      <dgm:prSet presAssocID="{DCE59A5C-1681-4984-BB72-F9F81A73A8D6}" presName="linear" presStyleCnt="0">
        <dgm:presLayoutVars>
          <dgm:animLvl val="lvl"/>
          <dgm:resizeHandles val="exact"/>
        </dgm:presLayoutVars>
      </dgm:prSet>
      <dgm:spPr/>
    </dgm:pt>
    <dgm:pt modelId="{AF4B9B9B-54AF-4F03-8422-684202F3018F}" type="pres">
      <dgm:prSet presAssocID="{0C7DA298-9E02-42B7-94EA-FB9322B0BFC0}" presName="parentText" presStyleLbl="node1" presStyleIdx="0" presStyleCnt="7">
        <dgm:presLayoutVars>
          <dgm:chMax val="0"/>
          <dgm:bulletEnabled val="1"/>
        </dgm:presLayoutVars>
      </dgm:prSet>
      <dgm:spPr/>
    </dgm:pt>
    <dgm:pt modelId="{173BB347-2210-4094-907C-9A9081CADCAF}" type="pres">
      <dgm:prSet presAssocID="{3D668B1F-4618-4461-86B6-B3307FBE3CF8}" presName="spacer" presStyleCnt="0"/>
      <dgm:spPr/>
    </dgm:pt>
    <dgm:pt modelId="{FD90ECBE-84C3-47AB-A054-1F5B274F72A8}" type="pres">
      <dgm:prSet presAssocID="{43B8F4A3-8410-41AD-BF04-700EF58143BE}" presName="parentText" presStyleLbl="node1" presStyleIdx="1" presStyleCnt="7">
        <dgm:presLayoutVars>
          <dgm:chMax val="0"/>
          <dgm:bulletEnabled val="1"/>
        </dgm:presLayoutVars>
      </dgm:prSet>
      <dgm:spPr/>
    </dgm:pt>
    <dgm:pt modelId="{D3170407-4996-4C6A-8AB5-7C93CE38BCCA}" type="pres">
      <dgm:prSet presAssocID="{0544AC27-30C0-41CA-9473-932C9B92736D}" presName="spacer" presStyleCnt="0"/>
      <dgm:spPr/>
    </dgm:pt>
    <dgm:pt modelId="{DECBDF9E-C1C2-4B95-A68B-35C511BA1FFF}" type="pres">
      <dgm:prSet presAssocID="{98C66178-4ABF-48B5-935A-2736B65A24CD}" presName="parentText" presStyleLbl="node1" presStyleIdx="2" presStyleCnt="7">
        <dgm:presLayoutVars>
          <dgm:chMax val="0"/>
          <dgm:bulletEnabled val="1"/>
        </dgm:presLayoutVars>
      </dgm:prSet>
      <dgm:spPr/>
    </dgm:pt>
    <dgm:pt modelId="{93E04C4F-4495-4D7A-8799-8370AF4AA074}" type="pres">
      <dgm:prSet presAssocID="{F5351BBD-4969-467F-93E0-23BFCE7CC5C0}" presName="spacer" presStyleCnt="0"/>
      <dgm:spPr/>
    </dgm:pt>
    <dgm:pt modelId="{8E2068DA-A1B4-4662-BD31-5E5880C7D717}" type="pres">
      <dgm:prSet presAssocID="{34BBB154-8F51-4096-8155-9A3F2BF75751}" presName="parentText" presStyleLbl="node1" presStyleIdx="3" presStyleCnt="7">
        <dgm:presLayoutVars>
          <dgm:chMax val="0"/>
          <dgm:bulletEnabled val="1"/>
        </dgm:presLayoutVars>
      </dgm:prSet>
      <dgm:spPr/>
    </dgm:pt>
    <dgm:pt modelId="{1447652C-6792-4DC2-9272-4DBFA1B94D77}" type="pres">
      <dgm:prSet presAssocID="{4F571A58-DA5C-4300-ACF0-946D95BF2FDD}" presName="spacer" presStyleCnt="0"/>
      <dgm:spPr/>
    </dgm:pt>
    <dgm:pt modelId="{BC2A7823-BAFC-49A7-A92B-A36FDC941E93}" type="pres">
      <dgm:prSet presAssocID="{EB8B7954-0294-43B4-B960-4ED6957D6777}" presName="parentText" presStyleLbl="node1" presStyleIdx="4" presStyleCnt="7">
        <dgm:presLayoutVars>
          <dgm:chMax val="0"/>
          <dgm:bulletEnabled val="1"/>
        </dgm:presLayoutVars>
      </dgm:prSet>
      <dgm:spPr/>
    </dgm:pt>
    <dgm:pt modelId="{6B1CB445-40C0-40BF-9130-CAD1A91CE0B8}" type="pres">
      <dgm:prSet presAssocID="{6764FD28-B321-4340-B986-FD157217FC62}" presName="spacer" presStyleCnt="0"/>
      <dgm:spPr/>
    </dgm:pt>
    <dgm:pt modelId="{7A898CE9-E66B-4D9E-BF38-8848BF25C252}" type="pres">
      <dgm:prSet presAssocID="{EFA8C411-CD29-48B1-8AF6-E9E1CD8C9C44}" presName="parentText" presStyleLbl="node1" presStyleIdx="5" presStyleCnt="7">
        <dgm:presLayoutVars>
          <dgm:chMax val="0"/>
          <dgm:bulletEnabled val="1"/>
        </dgm:presLayoutVars>
      </dgm:prSet>
      <dgm:spPr/>
    </dgm:pt>
    <dgm:pt modelId="{723EA5CD-3A61-4445-B448-59E26AE1E143}" type="pres">
      <dgm:prSet presAssocID="{80895E4F-7331-44FF-8F0C-2E280C1A2C3C}" presName="spacer" presStyleCnt="0"/>
      <dgm:spPr/>
    </dgm:pt>
    <dgm:pt modelId="{D88BAEE5-D324-4233-8728-2DBA78D6A64F}" type="pres">
      <dgm:prSet presAssocID="{43314C0E-7E3B-4A07-A318-FFBC4432D812}" presName="parentText" presStyleLbl="node1" presStyleIdx="6" presStyleCnt="7">
        <dgm:presLayoutVars>
          <dgm:chMax val="0"/>
          <dgm:bulletEnabled val="1"/>
        </dgm:presLayoutVars>
      </dgm:prSet>
      <dgm:spPr/>
    </dgm:pt>
  </dgm:ptLst>
  <dgm:cxnLst>
    <dgm:cxn modelId="{9D7BBF01-FE5A-4127-9FF2-CAF883D41D65}" type="presOf" srcId="{EFA8C411-CD29-48B1-8AF6-E9E1CD8C9C44}" destId="{7A898CE9-E66B-4D9E-BF38-8848BF25C252}" srcOrd="0" destOrd="0" presId="urn:microsoft.com/office/officeart/2005/8/layout/vList2"/>
    <dgm:cxn modelId="{2FE8C117-48F5-4BE6-A147-7C256A0723ED}" srcId="{DCE59A5C-1681-4984-BB72-F9F81A73A8D6}" destId="{43B8F4A3-8410-41AD-BF04-700EF58143BE}" srcOrd="1" destOrd="0" parTransId="{42A0EA72-941C-452F-8E1A-4043D46912A5}" sibTransId="{0544AC27-30C0-41CA-9473-932C9B92736D}"/>
    <dgm:cxn modelId="{EA2D3E1E-B469-4889-8562-2E8478C099D8}" srcId="{DCE59A5C-1681-4984-BB72-F9F81A73A8D6}" destId="{EFA8C411-CD29-48B1-8AF6-E9E1CD8C9C44}" srcOrd="5" destOrd="0" parTransId="{83C8E1FD-9CC1-4A09-A83C-B09F6559CABC}" sibTransId="{80895E4F-7331-44FF-8F0C-2E280C1A2C3C}"/>
    <dgm:cxn modelId="{1D0AA823-15AD-4D8E-B87C-559220A9857A}" type="presOf" srcId="{0C7DA298-9E02-42B7-94EA-FB9322B0BFC0}" destId="{AF4B9B9B-54AF-4F03-8422-684202F3018F}" srcOrd="0" destOrd="0" presId="urn:microsoft.com/office/officeart/2005/8/layout/vList2"/>
    <dgm:cxn modelId="{816F6D2A-20E9-4902-BE78-ED73FFE62B42}" type="presOf" srcId="{34BBB154-8F51-4096-8155-9A3F2BF75751}" destId="{8E2068DA-A1B4-4662-BD31-5E5880C7D717}" srcOrd="0" destOrd="0" presId="urn:microsoft.com/office/officeart/2005/8/layout/vList2"/>
    <dgm:cxn modelId="{057CE32B-8158-4151-814B-9228FA3F6EB7}" srcId="{DCE59A5C-1681-4984-BB72-F9F81A73A8D6}" destId="{EB8B7954-0294-43B4-B960-4ED6957D6777}" srcOrd="4" destOrd="0" parTransId="{5560C470-9AC8-4016-9D4F-DBF6BE53AC32}" sibTransId="{6764FD28-B321-4340-B986-FD157217FC62}"/>
    <dgm:cxn modelId="{29541E7C-D8E8-4972-9FBE-8391FF0AE2C4}" srcId="{DCE59A5C-1681-4984-BB72-F9F81A73A8D6}" destId="{98C66178-4ABF-48B5-935A-2736B65A24CD}" srcOrd="2" destOrd="0" parTransId="{CB9404F9-3014-4173-A81C-82A3C075180B}" sibTransId="{F5351BBD-4969-467F-93E0-23BFCE7CC5C0}"/>
    <dgm:cxn modelId="{77017F82-23E9-4190-88EF-A3BBA632B60F}" type="presOf" srcId="{98C66178-4ABF-48B5-935A-2736B65A24CD}" destId="{DECBDF9E-C1C2-4B95-A68B-35C511BA1FFF}" srcOrd="0" destOrd="0" presId="urn:microsoft.com/office/officeart/2005/8/layout/vList2"/>
    <dgm:cxn modelId="{1C293095-FC9C-4C47-8D16-A6AF8BDC79F4}" type="presOf" srcId="{43B8F4A3-8410-41AD-BF04-700EF58143BE}" destId="{FD90ECBE-84C3-47AB-A054-1F5B274F72A8}" srcOrd="0" destOrd="0" presId="urn:microsoft.com/office/officeart/2005/8/layout/vList2"/>
    <dgm:cxn modelId="{910DF799-4641-4CBF-AC70-A25E95C06441}" type="presOf" srcId="{43314C0E-7E3B-4A07-A318-FFBC4432D812}" destId="{D88BAEE5-D324-4233-8728-2DBA78D6A64F}" srcOrd="0" destOrd="0" presId="urn:microsoft.com/office/officeart/2005/8/layout/vList2"/>
    <dgm:cxn modelId="{30EAFCD2-32F4-40E6-9C5A-86A1D7F91A4C}" srcId="{DCE59A5C-1681-4984-BB72-F9F81A73A8D6}" destId="{0C7DA298-9E02-42B7-94EA-FB9322B0BFC0}" srcOrd="0" destOrd="0" parTransId="{B9354818-E130-4468-9F9C-E04CD54A2734}" sibTransId="{3D668B1F-4618-4461-86B6-B3307FBE3CF8}"/>
    <dgm:cxn modelId="{BE35CAE6-F93B-4CD9-B361-F7AD7CBA4DE1}" type="presOf" srcId="{DCE59A5C-1681-4984-BB72-F9F81A73A8D6}" destId="{236E5BE5-29C0-4601-B0C1-3DC6891A8D65}" srcOrd="0" destOrd="0" presId="urn:microsoft.com/office/officeart/2005/8/layout/vList2"/>
    <dgm:cxn modelId="{54BB63EB-4EBE-4838-B3B9-BE3E9D969C04}" srcId="{DCE59A5C-1681-4984-BB72-F9F81A73A8D6}" destId="{34BBB154-8F51-4096-8155-9A3F2BF75751}" srcOrd="3" destOrd="0" parTransId="{F1F9A657-83F5-49FA-BE23-B498A77F18DF}" sibTransId="{4F571A58-DA5C-4300-ACF0-946D95BF2FDD}"/>
    <dgm:cxn modelId="{1F813AF1-9CD3-4B7E-8CF8-E878C0A6E4E9}" type="presOf" srcId="{EB8B7954-0294-43B4-B960-4ED6957D6777}" destId="{BC2A7823-BAFC-49A7-A92B-A36FDC941E93}" srcOrd="0" destOrd="0" presId="urn:microsoft.com/office/officeart/2005/8/layout/vList2"/>
    <dgm:cxn modelId="{53F214FD-4E98-4039-94BF-2B7D04011650}" srcId="{DCE59A5C-1681-4984-BB72-F9F81A73A8D6}" destId="{43314C0E-7E3B-4A07-A318-FFBC4432D812}" srcOrd="6" destOrd="0" parTransId="{CA1D91FF-1F0E-4B36-AF07-873DB261E588}" sibTransId="{A5650764-6105-4083-BF88-2670BB4A7830}"/>
    <dgm:cxn modelId="{5D2956DE-A92E-4E34-974F-B4A830371293}" type="presParOf" srcId="{236E5BE5-29C0-4601-B0C1-3DC6891A8D65}" destId="{AF4B9B9B-54AF-4F03-8422-684202F3018F}" srcOrd="0" destOrd="0" presId="urn:microsoft.com/office/officeart/2005/8/layout/vList2"/>
    <dgm:cxn modelId="{861D0D70-DDF5-4E69-83C2-D20D02094EE5}" type="presParOf" srcId="{236E5BE5-29C0-4601-B0C1-3DC6891A8D65}" destId="{173BB347-2210-4094-907C-9A9081CADCAF}" srcOrd="1" destOrd="0" presId="urn:microsoft.com/office/officeart/2005/8/layout/vList2"/>
    <dgm:cxn modelId="{29439743-C6C6-4E32-8A46-530D33AA1C1C}" type="presParOf" srcId="{236E5BE5-29C0-4601-B0C1-3DC6891A8D65}" destId="{FD90ECBE-84C3-47AB-A054-1F5B274F72A8}" srcOrd="2" destOrd="0" presId="urn:microsoft.com/office/officeart/2005/8/layout/vList2"/>
    <dgm:cxn modelId="{AB10E5EB-7470-4956-8B68-1E2A4975B99A}" type="presParOf" srcId="{236E5BE5-29C0-4601-B0C1-3DC6891A8D65}" destId="{D3170407-4996-4C6A-8AB5-7C93CE38BCCA}" srcOrd="3" destOrd="0" presId="urn:microsoft.com/office/officeart/2005/8/layout/vList2"/>
    <dgm:cxn modelId="{D0B0E090-4186-4FA2-B17E-5532E23C2576}" type="presParOf" srcId="{236E5BE5-29C0-4601-B0C1-3DC6891A8D65}" destId="{DECBDF9E-C1C2-4B95-A68B-35C511BA1FFF}" srcOrd="4" destOrd="0" presId="urn:microsoft.com/office/officeart/2005/8/layout/vList2"/>
    <dgm:cxn modelId="{B7245604-B9F2-4FCA-B7F3-46CF83E4A0C7}" type="presParOf" srcId="{236E5BE5-29C0-4601-B0C1-3DC6891A8D65}" destId="{93E04C4F-4495-4D7A-8799-8370AF4AA074}" srcOrd="5" destOrd="0" presId="urn:microsoft.com/office/officeart/2005/8/layout/vList2"/>
    <dgm:cxn modelId="{E39E739F-8776-47BA-B9C4-AFB4E34BE9E3}" type="presParOf" srcId="{236E5BE5-29C0-4601-B0C1-3DC6891A8D65}" destId="{8E2068DA-A1B4-4662-BD31-5E5880C7D717}" srcOrd="6" destOrd="0" presId="urn:microsoft.com/office/officeart/2005/8/layout/vList2"/>
    <dgm:cxn modelId="{60DC4B23-15D8-40EB-9AC8-3619BDECBDBE}" type="presParOf" srcId="{236E5BE5-29C0-4601-B0C1-3DC6891A8D65}" destId="{1447652C-6792-4DC2-9272-4DBFA1B94D77}" srcOrd="7" destOrd="0" presId="urn:microsoft.com/office/officeart/2005/8/layout/vList2"/>
    <dgm:cxn modelId="{DDA692B1-76BC-4419-9288-4DD86529A400}" type="presParOf" srcId="{236E5BE5-29C0-4601-B0C1-3DC6891A8D65}" destId="{BC2A7823-BAFC-49A7-A92B-A36FDC941E93}" srcOrd="8" destOrd="0" presId="urn:microsoft.com/office/officeart/2005/8/layout/vList2"/>
    <dgm:cxn modelId="{F32FC7F2-85BC-4DF5-8771-0DB89A5F8EDF}" type="presParOf" srcId="{236E5BE5-29C0-4601-B0C1-3DC6891A8D65}" destId="{6B1CB445-40C0-40BF-9130-CAD1A91CE0B8}" srcOrd="9" destOrd="0" presId="urn:microsoft.com/office/officeart/2005/8/layout/vList2"/>
    <dgm:cxn modelId="{06E9F227-6AA7-4477-943D-622E2F32698A}" type="presParOf" srcId="{236E5BE5-29C0-4601-B0C1-3DC6891A8D65}" destId="{7A898CE9-E66B-4D9E-BF38-8848BF25C252}" srcOrd="10" destOrd="0" presId="urn:microsoft.com/office/officeart/2005/8/layout/vList2"/>
    <dgm:cxn modelId="{2DDB7B86-563A-4558-B4EB-16839F64C13B}" type="presParOf" srcId="{236E5BE5-29C0-4601-B0C1-3DC6891A8D65}" destId="{723EA5CD-3A61-4445-B448-59E26AE1E143}" srcOrd="11" destOrd="0" presId="urn:microsoft.com/office/officeart/2005/8/layout/vList2"/>
    <dgm:cxn modelId="{8A9DD51B-EC00-4B0A-85A7-A50D643CFB27}" type="presParOf" srcId="{236E5BE5-29C0-4601-B0C1-3DC6891A8D65}" destId="{D88BAEE5-D324-4233-8728-2DBA78D6A64F}"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E59A5C-1681-4984-BB72-F9F81A73A8D6}"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0C7DA298-9E02-42B7-94EA-FB9322B0BFC0}">
      <dgm:prSet/>
      <dgm:spPr/>
      <dgm:t>
        <a:bodyPr/>
        <a:lstStyle/>
        <a:p>
          <a:pPr algn="l">
            <a:lnSpc>
              <a:spcPct val="90000"/>
            </a:lnSpc>
          </a:pPr>
          <a:r>
            <a:rPr lang="en-US" sz="2500">
              <a:solidFill>
                <a:srgbClr val="000000"/>
              </a:solidFill>
              <a:ea typeface="+mn-ea"/>
              <a:cs typeface="+mn-cs"/>
            </a:rPr>
            <a:t>Agenda setting: reason for meeting</a:t>
          </a:r>
        </a:p>
      </dgm:t>
    </dgm:pt>
    <dgm:pt modelId="{B9354818-E130-4468-9F9C-E04CD54A2734}" type="parTrans" cxnId="{30EAFCD2-32F4-40E6-9C5A-86A1D7F91A4C}">
      <dgm:prSet/>
      <dgm:spPr/>
      <dgm:t>
        <a:bodyPr/>
        <a:lstStyle/>
        <a:p>
          <a:endParaRPr lang="en-US"/>
        </a:p>
      </dgm:t>
    </dgm:pt>
    <dgm:pt modelId="{3D668B1F-4618-4461-86B6-B3307FBE3CF8}" type="sibTrans" cxnId="{30EAFCD2-32F4-40E6-9C5A-86A1D7F91A4C}">
      <dgm:prSet/>
      <dgm:spPr/>
      <dgm:t>
        <a:bodyPr/>
        <a:lstStyle/>
        <a:p>
          <a:endParaRPr lang="en-US"/>
        </a:p>
      </dgm:t>
    </dgm:pt>
    <dgm:pt modelId="{43B8F4A3-8410-41AD-BF04-700EF58143BE}">
      <dgm:prSet/>
      <dgm:spPr/>
      <dgm:t>
        <a:bodyPr/>
        <a:lstStyle/>
        <a:p>
          <a:pPr algn="l">
            <a:lnSpc>
              <a:spcPct val="90000"/>
            </a:lnSpc>
          </a:pPr>
          <a:r>
            <a:rPr lang="en-US" sz="2500">
              <a:solidFill>
                <a:srgbClr val="000000"/>
              </a:solidFill>
              <a:ea typeface="+mn-ea"/>
              <a:cs typeface="+mn-cs"/>
            </a:rPr>
            <a:t>Youth AND family strengths</a:t>
          </a:r>
        </a:p>
      </dgm:t>
    </dgm:pt>
    <dgm:pt modelId="{42A0EA72-941C-452F-8E1A-4043D46912A5}" type="parTrans" cxnId="{2FE8C117-48F5-4BE6-A147-7C256A0723ED}">
      <dgm:prSet/>
      <dgm:spPr/>
      <dgm:t>
        <a:bodyPr/>
        <a:lstStyle/>
        <a:p>
          <a:endParaRPr lang="en-US"/>
        </a:p>
      </dgm:t>
    </dgm:pt>
    <dgm:pt modelId="{0544AC27-30C0-41CA-9473-932C9B92736D}" type="sibTrans" cxnId="{2FE8C117-48F5-4BE6-A147-7C256A0723ED}">
      <dgm:prSet/>
      <dgm:spPr/>
      <dgm:t>
        <a:bodyPr/>
        <a:lstStyle/>
        <a:p>
          <a:endParaRPr lang="en-US"/>
        </a:p>
      </dgm:t>
    </dgm:pt>
    <dgm:pt modelId="{EB8B7954-0294-43B4-B960-4ED6957D6777}">
      <dgm:prSet/>
      <dgm:spPr/>
      <dgm:t>
        <a:bodyPr/>
        <a:lstStyle/>
        <a:p>
          <a:pPr algn="l">
            <a:lnSpc>
              <a:spcPct val="90000"/>
            </a:lnSpc>
          </a:pPr>
          <a:r>
            <a:rPr lang="en-US" sz="2500">
              <a:solidFill>
                <a:srgbClr val="000000"/>
              </a:solidFill>
              <a:ea typeface="+mn-ea"/>
              <a:cs typeface="+mn-cs"/>
            </a:rPr>
            <a:t>Personal safety plan</a:t>
          </a:r>
        </a:p>
      </dgm:t>
    </dgm:pt>
    <dgm:pt modelId="{5560C470-9AC8-4016-9D4F-DBF6BE53AC32}" type="parTrans" cxnId="{057CE32B-8158-4151-814B-9228FA3F6EB7}">
      <dgm:prSet/>
      <dgm:spPr/>
      <dgm:t>
        <a:bodyPr/>
        <a:lstStyle/>
        <a:p>
          <a:endParaRPr lang="en-US"/>
        </a:p>
      </dgm:t>
    </dgm:pt>
    <dgm:pt modelId="{6764FD28-B321-4340-B986-FD157217FC62}" type="sibTrans" cxnId="{057CE32B-8158-4151-814B-9228FA3F6EB7}">
      <dgm:prSet/>
      <dgm:spPr/>
      <dgm:t>
        <a:bodyPr/>
        <a:lstStyle/>
        <a:p>
          <a:endParaRPr lang="en-US"/>
        </a:p>
      </dgm:t>
    </dgm:pt>
    <dgm:pt modelId="{EFA8C411-CD29-48B1-8AF6-E9E1CD8C9C44}">
      <dgm:prSet/>
      <dgm:spPr/>
      <dgm:t>
        <a:bodyPr/>
        <a:lstStyle/>
        <a:p>
          <a:pPr algn="l">
            <a:lnSpc>
              <a:spcPct val="90000"/>
            </a:lnSpc>
          </a:pPr>
          <a:r>
            <a:rPr lang="en-US" sz="2500">
              <a:solidFill>
                <a:srgbClr val="000000"/>
              </a:solidFill>
              <a:ea typeface="+mn-ea"/>
              <a:cs typeface="+mn-cs"/>
            </a:rPr>
            <a:t>Substance use/means safety (guns)</a:t>
          </a:r>
        </a:p>
      </dgm:t>
    </dgm:pt>
    <dgm:pt modelId="{83C8E1FD-9CC1-4A09-A83C-B09F6559CABC}" type="parTrans" cxnId="{EA2D3E1E-B469-4889-8562-2E8478C099D8}">
      <dgm:prSet/>
      <dgm:spPr/>
      <dgm:t>
        <a:bodyPr/>
        <a:lstStyle/>
        <a:p>
          <a:endParaRPr lang="en-US"/>
        </a:p>
      </dgm:t>
    </dgm:pt>
    <dgm:pt modelId="{80895E4F-7331-44FF-8F0C-2E280C1A2C3C}" type="sibTrans" cxnId="{EA2D3E1E-B469-4889-8562-2E8478C099D8}">
      <dgm:prSet/>
      <dgm:spPr/>
      <dgm:t>
        <a:bodyPr/>
        <a:lstStyle/>
        <a:p>
          <a:endParaRPr lang="en-US"/>
        </a:p>
      </dgm:t>
    </dgm:pt>
    <dgm:pt modelId="{43314C0E-7E3B-4A07-A318-FFBC4432D812}">
      <dgm:prSet/>
      <dgm:spPr/>
      <dgm:t>
        <a:bodyPr/>
        <a:lstStyle/>
        <a:p>
          <a:pPr algn="l">
            <a:lnSpc>
              <a:spcPct val="90000"/>
            </a:lnSpc>
          </a:pPr>
          <a:r>
            <a:rPr lang="en-US" sz="2500">
              <a:solidFill>
                <a:srgbClr val="000000"/>
              </a:solidFill>
              <a:ea typeface="+mn-ea"/>
              <a:cs typeface="+mn-cs"/>
            </a:rPr>
            <a:t>Follow-up</a:t>
          </a:r>
        </a:p>
      </dgm:t>
    </dgm:pt>
    <dgm:pt modelId="{CA1D91FF-1F0E-4B36-AF07-873DB261E588}" type="parTrans" cxnId="{53F214FD-4E98-4039-94BF-2B7D04011650}">
      <dgm:prSet/>
      <dgm:spPr/>
      <dgm:t>
        <a:bodyPr/>
        <a:lstStyle/>
        <a:p>
          <a:endParaRPr lang="en-US"/>
        </a:p>
      </dgm:t>
    </dgm:pt>
    <dgm:pt modelId="{A5650764-6105-4083-BF88-2670BB4A7830}" type="sibTrans" cxnId="{53F214FD-4E98-4039-94BF-2B7D04011650}">
      <dgm:prSet/>
      <dgm:spPr/>
      <dgm:t>
        <a:bodyPr/>
        <a:lstStyle/>
        <a:p>
          <a:endParaRPr lang="en-US"/>
        </a:p>
      </dgm:t>
    </dgm:pt>
    <dgm:pt modelId="{236E5BE5-29C0-4601-B0C1-3DC6891A8D65}" type="pres">
      <dgm:prSet presAssocID="{DCE59A5C-1681-4984-BB72-F9F81A73A8D6}" presName="linear" presStyleCnt="0">
        <dgm:presLayoutVars>
          <dgm:animLvl val="lvl"/>
          <dgm:resizeHandles val="exact"/>
        </dgm:presLayoutVars>
      </dgm:prSet>
      <dgm:spPr/>
    </dgm:pt>
    <dgm:pt modelId="{AF4B9B9B-54AF-4F03-8422-684202F3018F}" type="pres">
      <dgm:prSet presAssocID="{0C7DA298-9E02-42B7-94EA-FB9322B0BFC0}" presName="parentText" presStyleLbl="node1" presStyleIdx="0" presStyleCnt="5">
        <dgm:presLayoutVars>
          <dgm:chMax val="0"/>
          <dgm:bulletEnabled val="1"/>
        </dgm:presLayoutVars>
      </dgm:prSet>
      <dgm:spPr/>
    </dgm:pt>
    <dgm:pt modelId="{173BB347-2210-4094-907C-9A9081CADCAF}" type="pres">
      <dgm:prSet presAssocID="{3D668B1F-4618-4461-86B6-B3307FBE3CF8}" presName="spacer" presStyleCnt="0"/>
      <dgm:spPr/>
    </dgm:pt>
    <dgm:pt modelId="{FD90ECBE-84C3-47AB-A054-1F5B274F72A8}" type="pres">
      <dgm:prSet presAssocID="{43B8F4A3-8410-41AD-BF04-700EF58143BE}" presName="parentText" presStyleLbl="node1" presStyleIdx="1" presStyleCnt="5">
        <dgm:presLayoutVars>
          <dgm:chMax val="0"/>
          <dgm:bulletEnabled val="1"/>
        </dgm:presLayoutVars>
      </dgm:prSet>
      <dgm:spPr/>
    </dgm:pt>
    <dgm:pt modelId="{D3170407-4996-4C6A-8AB5-7C93CE38BCCA}" type="pres">
      <dgm:prSet presAssocID="{0544AC27-30C0-41CA-9473-932C9B92736D}" presName="spacer" presStyleCnt="0"/>
      <dgm:spPr/>
    </dgm:pt>
    <dgm:pt modelId="{BC2A7823-BAFC-49A7-A92B-A36FDC941E93}" type="pres">
      <dgm:prSet presAssocID="{EB8B7954-0294-43B4-B960-4ED6957D6777}" presName="parentText" presStyleLbl="node1" presStyleIdx="2" presStyleCnt="5">
        <dgm:presLayoutVars>
          <dgm:chMax val="0"/>
          <dgm:bulletEnabled val="1"/>
        </dgm:presLayoutVars>
      </dgm:prSet>
      <dgm:spPr/>
    </dgm:pt>
    <dgm:pt modelId="{6B1CB445-40C0-40BF-9130-CAD1A91CE0B8}" type="pres">
      <dgm:prSet presAssocID="{6764FD28-B321-4340-B986-FD157217FC62}" presName="spacer" presStyleCnt="0"/>
      <dgm:spPr/>
    </dgm:pt>
    <dgm:pt modelId="{7A898CE9-E66B-4D9E-BF38-8848BF25C252}" type="pres">
      <dgm:prSet presAssocID="{EFA8C411-CD29-48B1-8AF6-E9E1CD8C9C44}" presName="parentText" presStyleLbl="node1" presStyleIdx="3" presStyleCnt="5">
        <dgm:presLayoutVars>
          <dgm:chMax val="0"/>
          <dgm:bulletEnabled val="1"/>
        </dgm:presLayoutVars>
      </dgm:prSet>
      <dgm:spPr/>
    </dgm:pt>
    <dgm:pt modelId="{723EA5CD-3A61-4445-B448-59E26AE1E143}" type="pres">
      <dgm:prSet presAssocID="{80895E4F-7331-44FF-8F0C-2E280C1A2C3C}" presName="spacer" presStyleCnt="0"/>
      <dgm:spPr/>
    </dgm:pt>
    <dgm:pt modelId="{D88BAEE5-D324-4233-8728-2DBA78D6A64F}" type="pres">
      <dgm:prSet presAssocID="{43314C0E-7E3B-4A07-A318-FFBC4432D812}" presName="parentText" presStyleLbl="node1" presStyleIdx="4" presStyleCnt="5">
        <dgm:presLayoutVars>
          <dgm:chMax val="0"/>
          <dgm:bulletEnabled val="1"/>
        </dgm:presLayoutVars>
      </dgm:prSet>
      <dgm:spPr/>
    </dgm:pt>
  </dgm:ptLst>
  <dgm:cxnLst>
    <dgm:cxn modelId="{9D7BBF01-FE5A-4127-9FF2-CAF883D41D65}" type="presOf" srcId="{EFA8C411-CD29-48B1-8AF6-E9E1CD8C9C44}" destId="{7A898CE9-E66B-4D9E-BF38-8848BF25C252}" srcOrd="0" destOrd="0" presId="urn:microsoft.com/office/officeart/2005/8/layout/vList2"/>
    <dgm:cxn modelId="{2FE8C117-48F5-4BE6-A147-7C256A0723ED}" srcId="{DCE59A5C-1681-4984-BB72-F9F81A73A8D6}" destId="{43B8F4A3-8410-41AD-BF04-700EF58143BE}" srcOrd="1" destOrd="0" parTransId="{42A0EA72-941C-452F-8E1A-4043D46912A5}" sibTransId="{0544AC27-30C0-41CA-9473-932C9B92736D}"/>
    <dgm:cxn modelId="{EA2D3E1E-B469-4889-8562-2E8478C099D8}" srcId="{DCE59A5C-1681-4984-BB72-F9F81A73A8D6}" destId="{EFA8C411-CD29-48B1-8AF6-E9E1CD8C9C44}" srcOrd="3" destOrd="0" parTransId="{83C8E1FD-9CC1-4A09-A83C-B09F6559CABC}" sibTransId="{80895E4F-7331-44FF-8F0C-2E280C1A2C3C}"/>
    <dgm:cxn modelId="{1D0AA823-15AD-4D8E-B87C-559220A9857A}" type="presOf" srcId="{0C7DA298-9E02-42B7-94EA-FB9322B0BFC0}" destId="{AF4B9B9B-54AF-4F03-8422-684202F3018F}" srcOrd="0" destOrd="0" presId="urn:microsoft.com/office/officeart/2005/8/layout/vList2"/>
    <dgm:cxn modelId="{057CE32B-8158-4151-814B-9228FA3F6EB7}" srcId="{DCE59A5C-1681-4984-BB72-F9F81A73A8D6}" destId="{EB8B7954-0294-43B4-B960-4ED6957D6777}" srcOrd="2" destOrd="0" parTransId="{5560C470-9AC8-4016-9D4F-DBF6BE53AC32}" sibTransId="{6764FD28-B321-4340-B986-FD157217FC62}"/>
    <dgm:cxn modelId="{1C293095-FC9C-4C47-8D16-A6AF8BDC79F4}" type="presOf" srcId="{43B8F4A3-8410-41AD-BF04-700EF58143BE}" destId="{FD90ECBE-84C3-47AB-A054-1F5B274F72A8}" srcOrd="0" destOrd="0" presId="urn:microsoft.com/office/officeart/2005/8/layout/vList2"/>
    <dgm:cxn modelId="{910DF799-4641-4CBF-AC70-A25E95C06441}" type="presOf" srcId="{43314C0E-7E3B-4A07-A318-FFBC4432D812}" destId="{D88BAEE5-D324-4233-8728-2DBA78D6A64F}" srcOrd="0" destOrd="0" presId="urn:microsoft.com/office/officeart/2005/8/layout/vList2"/>
    <dgm:cxn modelId="{30EAFCD2-32F4-40E6-9C5A-86A1D7F91A4C}" srcId="{DCE59A5C-1681-4984-BB72-F9F81A73A8D6}" destId="{0C7DA298-9E02-42B7-94EA-FB9322B0BFC0}" srcOrd="0" destOrd="0" parTransId="{B9354818-E130-4468-9F9C-E04CD54A2734}" sibTransId="{3D668B1F-4618-4461-86B6-B3307FBE3CF8}"/>
    <dgm:cxn modelId="{BE35CAE6-F93B-4CD9-B361-F7AD7CBA4DE1}" type="presOf" srcId="{DCE59A5C-1681-4984-BB72-F9F81A73A8D6}" destId="{236E5BE5-29C0-4601-B0C1-3DC6891A8D65}" srcOrd="0" destOrd="0" presId="urn:microsoft.com/office/officeart/2005/8/layout/vList2"/>
    <dgm:cxn modelId="{1F813AF1-9CD3-4B7E-8CF8-E878C0A6E4E9}" type="presOf" srcId="{EB8B7954-0294-43B4-B960-4ED6957D6777}" destId="{BC2A7823-BAFC-49A7-A92B-A36FDC941E93}" srcOrd="0" destOrd="0" presId="urn:microsoft.com/office/officeart/2005/8/layout/vList2"/>
    <dgm:cxn modelId="{53F214FD-4E98-4039-94BF-2B7D04011650}" srcId="{DCE59A5C-1681-4984-BB72-F9F81A73A8D6}" destId="{43314C0E-7E3B-4A07-A318-FFBC4432D812}" srcOrd="4" destOrd="0" parTransId="{CA1D91FF-1F0E-4B36-AF07-873DB261E588}" sibTransId="{A5650764-6105-4083-BF88-2670BB4A7830}"/>
    <dgm:cxn modelId="{5D2956DE-A92E-4E34-974F-B4A830371293}" type="presParOf" srcId="{236E5BE5-29C0-4601-B0C1-3DC6891A8D65}" destId="{AF4B9B9B-54AF-4F03-8422-684202F3018F}" srcOrd="0" destOrd="0" presId="urn:microsoft.com/office/officeart/2005/8/layout/vList2"/>
    <dgm:cxn modelId="{861D0D70-DDF5-4E69-83C2-D20D02094EE5}" type="presParOf" srcId="{236E5BE5-29C0-4601-B0C1-3DC6891A8D65}" destId="{173BB347-2210-4094-907C-9A9081CADCAF}" srcOrd="1" destOrd="0" presId="urn:microsoft.com/office/officeart/2005/8/layout/vList2"/>
    <dgm:cxn modelId="{29439743-C6C6-4E32-8A46-530D33AA1C1C}" type="presParOf" srcId="{236E5BE5-29C0-4601-B0C1-3DC6891A8D65}" destId="{FD90ECBE-84C3-47AB-A054-1F5B274F72A8}" srcOrd="2" destOrd="0" presId="urn:microsoft.com/office/officeart/2005/8/layout/vList2"/>
    <dgm:cxn modelId="{AB10E5EB-7470-4956-8B68-1E2A4975B99A}" type="presParOf" srcId="{236E5BE5-29C0-4601-B0C1-3DC6891A8D65}" destId="{D3170407-4996-4C6A-8AB5-7C93CE38BCCA}" srcOrd="3" destOrd="0" presId="urn:microsoft.com/office/officeart/2005/8/layout/vList2"/>
    <dgm:cxn modelId="{DDA692B1-76BC-4419-9288-4DD86529A400}" type="presParOf" srcId="{236E5BE5-29C0-4601-B0C1-3DC6891A8D65}" destId="{BC2A7823-BAFC-49A7-A92B-A36FDC941E93}" srcOrd="4" destOrd="0" presId="urn:microsoft.com/office/officeart/2005/8/layout/vList2"/>
    <dgm:cxn modelId="{F32FC7F2-85BC-4DF5-8771-0DB89A5F8EDF}" type="presParOf" srcId="{236E5BE5-29C0-4601-B0C1-3DC6891A8D65}" destId="{6B1CB445-40C0-40BF-9130-CAD1A91CE0B8}" srcOrd="5" destOrd="0" presId="urn:microsoft.com/office/officeart/2005/8/layout/vList2"/>
    <dgm:cxn modelId="{06E9F227-6AA7-4477-943D-622E2F32698A}" type="presParOf" srcId="{236E5BE5-29C0-4601-B0C1-3DC6891A8D65}" destId="{7A898CE9-E66B-4D9E-BF38-8848BF25C252}" srcOrd="6" destOrd="0" presId="urn:microsoft.com/office/officeart/2005/8/layout/vList2"/>
    <dgm:cxn modelId="{2DDB7B86-563A-4558-B4EB-16839F64C13B}" type="presParOf" srcId="{236E5BE5-29C0-4601-B0C1-3DC6891A8D65}" destId="{723EA5CD-3A61-4445-B448-59E26AE1E143}" srcOrd="7" destOrd="0" presId="urn:microsoft.com/office/officeart/2005/8/layout/vList2"/>
    <dgm:cxn modelId="{8A9DD51B-EC00-4B0A-85A7-A50D643CFB27}" type="presParOf" srcId="{236E5BE5-29C0-4601-B0C1-3DC6891A8D65}" destId="{D88BAEE5-D324-4233-8728-2DBA78D6A64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01537B-071F-4034-A60C-3DBA31AC579E}"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3B20C744-C4CB-443E-B719-AEDCF84FF48A}">
      <dgm:prSet/>
      <dgm:spPr/>
      <dgm:t>
        <a:bodyPr/>
        <a:lstStyle/>
        <a:p>
          <a:pPr algn="l">
            <a:lnSpc>
              <a:spcPct val="90000"/>
            </a:lnSpc>
          </a:pPr>
          <a:r>
            <a:rPr lang="en-US" sz="3600">
              <a:solidFill>
                <a:srgbClr val="000000"/>
              </a:solidFill>
              <a:ea typeface="+mn-ea"/>
              <a:cs typeface="+mn-cs"/>
            </a:rPr>
            <a:t>Patient presenting with suicidal ideation</a:t>
          </a:r>
        </a:p>
      </dgm:t>
    </dgm:pt>
    <dgm:pt modelId="{7E014D5F-C652-4293-8EFA-B987E0DEB7F6}" type="parTrans" cxnId="{BDAC2C28-6FBD-4857-A5A8-DED18EF5325D}">
      <dgm:prSet/>
      <dgm:spPr/>
      <dgm:t>
        <a:bodyPr/>
        <a:lstStyle/>
        <a:p>
          <a:endParaRPr lang="en-US"/>
        </a:p>
      </dgm:t>
    </dgm:pt>
    <dgm:pt modelId="{E684FA54-9540-4EB4-803C-AEE6B61850EC}" type="sibTrans" cxnId="{BDAC2C28-6FBD-4857-A5A8-DED18EF5325D}">
      <dgm:prSet/>
      <dgm:spPr/>
      <dgm:t>
        <a:bodyPr/>
        <a:lstStyle/>
        <a:p>
          <a:endParaRPr lang="en-US"/>
        </a:p>
      </dgm:t>
    </dgm:pt>
    <dgm:pt modelId="{AA09E1ED-7433-415D-86B0-935393256575}">
      <dgm:prSet/>
      <dgm:spPr/>
      <dgm:t>
        <a:bodyPr/>
        <a:lstStyle/>
        <a:p>
          <a:pPr algn="l">
            <a:lnSpc>
              <a:spcPct val="90000"/>
            </a:lnSpc>
          </a:pPr>
          <a:r>
            <a:rPr lang="en-US" sz="3600">
              <a:solidFill>
                <a:srgbClr val="000000"/>
              </a:solidFill>
              <a:ea typeface="+mn-ea"/>
              <a:cs typeface="+mn-cs"/>
            </a:rPr>
            <a:t>Walk through Safety-A assessment &amp; planning</a:t>
          </a:r>
        </a:p>
      </dgm:t>
    </dgm:pt>
    <dgm:pt modelId="{158A9FAB-579A-4A52-B4B5-81894895499A}" type="parTrans" cxnId="{BFA0BDE4-2CC9-44A8-AE58-F3B3FBA239EB}">
      <dgm:prSet/>
      <dgm:spPr/>
      <dgm:t>
        <a:bodyPr/>
        <a:lstStyle/>
        <a:p>
          <a:endParaRPr lang="en-US"/>
        </a:p>
      </dgm:t>
    </dgm:pt>
    <dgm:pt modelId="{62C7BE3B-67E7-483B-B8C5-D9206A145806}" type="sibTrans" cxnId="{BFA0BDE4-2CC9-44A8-AE58-F3B3FBA239EB}">
      <dgm:prSet/>
      <dgm:spPr/>
      <dgm:t>
        <a:bodyPr/>
        <a:lstStyle/>
        <a:p>
          <a:endParaRPr lang="en-US"/>
        </a:p>
      </dgm:t>
    </dgm:pt>
    <dgm:pt modelId="{E63029C4-AB79-4912-941B-8A85083363E9}">
      <dgm:prSet/>
      <dgm:spPr/>
      <dgm:t>
        <a:bodyPr/>
        <a:lstStyle/>
        <a:p>
          <a:pPr algn="l">
            <a:lnSpc>
              <a:spcPct val="90000"/>
            </a:lnSpc>
          </a:pPr>
          <a:r>
            <a:rPr lang="en-US" sz="3600">
              <a:solidFill>
                <a:srgbClr val="000000"/>
              </a:solidFill>
              <a:ea typeface="+mn-ea"/>
              <a:cs typeface="+mn-cs"/>
            </a:rPr>
            <a:t>Demonstrate structured decision-making</a:t>
          </a:r>
        </a:p>
      </dgm:t>
    </dgm:pt>
    <dgm:pt modelId="{C6C8F349-4181-4969-B6C7-18D7B23A590E}" type="parTrans" cxnId="{EBF0B35D-0CFB-44C4-AC87-975B63E62DB8}">
      <dgm:prSet/>
      <dgm:spPr/>
      <dgm:t>
        <a:bodyPr/>
        <a:lstStyle/>
        <a:p>
          <a:endParaRPr lang="en-US"/>
        </a:p>
      </dgm:t>
    </dgm:pt>
    <dgm:pt modelId="{50A82405-895E-42EB-BE07-AF3A72FF8C09}" type="sibTrans" cxnId="{EBF0B35D-0CFB-44C4-AC87-975B63E62DB8}">
      <dgm:prSet/>
      <dgm:spPr/>
      <dgm:t>
        <a:bodyPr/>
        <a:lstStyle/>
        <a:p>
          <a:endParaRPr lang="en-US"/>
        </a:p>
      </dgm:t>
    </dgm:pt>
    <dgm:pt modelId="{F3287133-2B16-4AB5-B9CE-044549AB73F4}" type="pres">
      <dgm:prSet presAssocID="{FE01537B-071F-4034-A60C-3DBA31AC579E}" presName="linear" presStyleCnt="0">
        <dgm:presLayoutVars>
          <dgm:animLvl val="lvl"/>
          <dgm:resizeHandles val="exact"/>
        </dgm:presLayoutVars>
      </dgm:prSet>
      <dgm:spPr/>
    </dgm:pt>
    <dgm:pt modelId="{5D629D9C-6B49-406F-9A9F-EEF7CE21C799}" type="pres">
      <dgm:prSet presAssocID="{3B20C744-C4CB-443E-B719-AEDCF84FF48A}" presName="parentText" presStyleLbl="node1" presStyleIdx="0" presStyleCnt="3">
        <dgm:presLayoutVars>
          <dgm:chMax val="0"/>
          <dgm:bulletEnabled val="1"/>
        </dgm:presLayoutVars>
      </dgm:prSet>
      <dgm:spPr/>
    </dgm:pt>
    <dgm:pt modelId="{B222A37D-A5B0-4D6A-9FD0-569D95FFFEE9}" type="pres">
      <dgm:prSet presAssocID="{E684FA54-9540-4EB4-803C-AEE6B61850EC}" presName="spacer" presStyleCnt="0"/>
      <dgm:spPr/>
    </dgm:pt>
    <dgm:pt modelId="{D54F41AE-6AE9-416F-9813-E3110D81E245}" type="pres">
      <dgm:prSet presAssocID="{AA09E1ED-7433-415D-86B0-935393256575}" presName="parentText" presStyleLbl="node1" presStyleIdx="1" presStyleCnt="3">
        <dgm:presLayoutVars>
          <dgm:chMax val="0"/>
          <dgm:bulletEnabled val="1"/>
        </dgm:presLayoutVars>
      </dgm:prSet>
      <dgm:spPr/>
    </dgm:pt>
    <dgm:pt modelId="{E8D8B558-6273-4045-A79C-F856B2A33F05}" type="pres">
      <dgm:prSet presAssocID="{62C7BE3B-67E7-483B-B8C5-D9206A145806}" presName="spacer" presStyleCnt="0"/>
      <dgm:spPr/>
    </dgm:pt>
    <dgm:pt modelId="{C6343A97-2A23-4AC0-A502-4C73C6C4626B}" type="pres">
      <dgm:prSet presAssocID="{E63029C4-AB79-4912-941B-8A85083363E9}" presName="parentText" presStyleLbl="node1" presStyleIdx="2" presStyleCnt="3">
        <dgm:presLayoutVars>
          <dgm:chMax val="0"/>
          <dgm:bulletEnabled val="1"/>
        </dgm:presLayoutVars>
      </dgm:prSet>
      <dgm:spPr/>
    </dgm:pt>
  </dgm:ptLst>
  <dgm:cxnLst>
    <dgm:cxn modelId="{BDAC2C28-6FBD-4857-A5A8-DED18EF5325D}" srcId="{FE01537B-071F-4034-A60C-3DBA31AC579E}" destId="{3B20C744-C4CB-443E-B719-AEDCF84FF48A}" srcOrd="0" destOrd="0" parTransId="{7E014D5F-C652-4293-8EFA-B987E0DEB7F6}" sibTransId="{E684FA54-9540-4EB4-803C-AEE6B61850EC}"/>
    <dgm:cxn modelId="{EBF0B35D-0CFB-44C4-AC87-975B63E62DB8}" srcId="{FE01537B-071F-4034-A60C-3DBA31AC579E}" destId="{E63029C4-AB79-4912-941B-8A85083363E9}" srcOrd="2" destOrd="0" parTransId="{C6C8F349-4181-4969-B6C7-18D7B23A590E}" sibTransId="{50A82405-895E-42EB-BE07-AF3A72FF8C09}"/>
    <dgm:cxn modelId="{BC6CB85D-32BB-4025-8852-AC95690822A7}" type="presOf" srcId="{E63029C4-AB79-4912-941B-8A85083363E9}" destId="{C6343A97-2A23-4AC0-A502-4C73C6C4626B}" srcOrd="0" destOrd="0" presId="urn:microsoft.com/office/officeart/2005/8/layout/vList2"/>
    <dgm:cxn modelId="{12C6F857-1253-4910-A7EE-F963CBDE35B3}" type="presOf" srcId="{3B20C744-C4CB-443E-B719-AEDCF84FF48A}" destId="{5D629D9C-6B49-406F-9A9F-EEF7CE21C799}" srcOrd="0" destOrd="0" presId="urn:microsoft.com/office/officeart/2005/8/layout/vList2"/>
    <dgm:cxn modelId="{D2154391-4719-44D7-8AB9-B4AEADBFC173}" type="presOf" srcId="{AA09E1ED-7433-415D-86B0-935393256575}" destId="{D54F41AE-6AE9-416F-9813-E3110D81E245}" srcOrd="0" destOrd="0" presId="urn:microsoft.com/office/officeart/2005/8/layout/vList2"/>
    <dgm:cxn modelId="{550388E4-CA32-4756-9078-5A14A5A9A161}" type="presOf" srcId="{FE01537B-071F-4034-A60C-3DBA31AC579E}" destId="{F3287133-2B16-4AB5-B9CE-044549AB73F4}" srcOrd="0" destOrd="0" presId="urn:microsoft.com/office/officeart/2005/8/layout/vList2"/>
    <dgm:cxn modelId="{BFA0BDE4-2CC9-44A8-AE58-F3B3FBA239EB}" srcId="{FE01537B-071F-4034-A60C-3DBA31AC579E}" destId="{AA09E1ED-7433-415D-86B0-935393256575}" srcOrd="1" destOrd="0" parTransId="{158A9FAB-579A-4A52-B4B5-81894895499A}" sibTransId="{62C7BE3B-67E7-483B-B8C5-D9206A145806}"/>
    <dgm:cxn modelId="{A93B7CD2-C14D-4B83-A63B-665D0CA3859C}" type="presParOf" srcId="{F3287133-2B16-4AB5-B9CE-044549AB73F4}" destId="{5D629D9C-6B49-406F-9A9F-EEF7CE21C799}" srcOrd="0" destOrd="0" presId="urn:microsoft.com/office/officeart/2005/8/layout/vList2"/>
    <dgm:cxn modelId="{1266781A-4675-46BD-A9F2-7D1CBF2407DF}" type="presParOf" srcId="{F3287133-2B16-4AB5-B9CE-044549AB73F4}" destId="{B222A37D-A5B0-4D6A-9FD0-569D95FFFEE9}" srcOrd="1" destOrd="0" presId="urn:microsoft.com/office/officeart/2005/8/layout/vList2"/>
    <dgm:cxn modelId="{4FBE904B-AC53-4006-81D9-15EBEC4A6BA6}" type="presParOf" srcId="{F3287133-2B16-4AB5-B9CE-044549AB73F4}" destId="{D54F41AE-6AE9-416F-9813-E3110D81E245}" srcOrd="2" destOrd="0" presId="urn:microsoft.com/office/officeart/2005/8/layout/vList2"/>
    <dgm:cxn modelId="{7E1FC985-CEF9-4CA5-96F9-AE9AEF5B6BF5}" type="presParOf" srcId="{F3287133-2B16-4AB5-B9CE-044549AB73F4}" destId="{E8D8B558-6273-4045-A79C-F856B2A33F05}" srcOrd="3" destOrd="0" presId="urn:microsoft.com/office/officeart/2005/8/layout/vList2"/>
    <dgm:cxn modelId="{95920C57-796D-4643-9519-36CDD1B16189}" type="presParOf" srcId="{F3287133-2B16-4AB5-B9CE-044549AB73F4}" destId="{C6343A97-2A23-4AC0-A502-4C73C6C4626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3E44DB-DFD9-4652-8803-F3EF7F817C7C}"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C995D9D6-AB0B-487C-B0F9-E2F6B7BE2AD5}">
      <dgm:prSet/>
      <dgm:spPr/>
      <dgm:t>
        <a:bodyPr/>
        <a:lstStyle/>
        <a:p>
          <a:pPr algn="l">
            <a:lnSpc>
              <a:spcPct val="90000"/>
            </a:lnSpc>
          </a:pPr>
          <a:r>
            <a:rPr lang="en-US" sz="3200">
              <a:solidFill>
                <a:srgbClr val="000000"/>
              </a:solidFill>
              <a:ea typeface="+mn-ea"/>
              <a:cs typeface="+mn-cs"/>
            </a:rPr>
            <a:t>Patient collaboration &amp; engagement</a:t>
          </a:r>
        </a:p>
      </dgm:t>
    </dgm:pt>
    <dgm:pt modelId="{3388B66F-9DAC-4028-BECE-77D72BC87123}" type="parTrans" cxnId="{F58CFB6D-C4EB-44C0-BB2A-5726643A9915}">
      <dgm:prSet/>
      <dgm:spPr/>
      <dgm:t>
        <a:bodyPr/>
        <a:lstStyle/>
        <a:p>
          <a:endParaRPr lang="en-US"/>
        </a:p>
      </dgm:t>
    </dgm:pt>
    <dgm:pt modelId="{37B1148C-B835-4E93-B55B-BA99EB7A03B8}" type="sibTrans" cxnId="{F58CFB6D-C4EB-44C0-BB2A-5726643A9915}">
      <dgm:prSet/>
      <dgm:spPr/>
      <dgm:t>
        <a:bodyPr/>
        <a:lstStyle/>
        <a:p>
          <a:endParaRPr lang="en-US"/>
        </a:p>
      </dgm:t>
    </dgm:pt>
    <dgm:pt modelId="{65BE338C-74FC-47CF-A833-F426FC9CCE16}">
      <dgm:prSet/>
      <dgm:spPr/>
      <dgm:t>
        <a:bodyPr/>
        <a:lstStyle/>
        <a:p>
          <a:pPr algn="l">
            <a:lnSpc>
              <a:spcPct val="90000"/>
            </a:lnSpc>
          </a:pPr>
          <a:r>
            <a:rPr lang="en-US" sz="3200">
              <a:solidFill>
                <a:srgbClr val="000000"/>
              </a:solidFill>
              <a:ea typeface="+mn-ea"/>
              <a:cs typeface="+mn-cs"/>
            </a:rPr>
            <a:t>Crisis management strategies</a:t>
          </a:r>
        </a:p>
      </dgm:t>
    </dgm:pt>
    <dgm:pt modelId="{63A9B2BC-D626-40B9-A4BE-4E6EC53C32C1}" type="parTrans" cxnId="{3A9E6571-9204-4D76-9A37-E01270B47CBF}">
      <dgm:prSet/>
      <dgm:spPr/>
      <dgm:t>
        <a:bodyPr/>
        <a:lstStyle/>
        <a:p>
          <a:endParaRPr lang="en-US"/>
        </a:p>
      </dgm:t>
    </dgm:pt>
    <dgm:pt modelId="{93F26FBB-0D7E-45B3-9E75-64F387D0B87C}" type="sibTrans" cxnId="{3A9E6571-9204-4D76-9A37-E01270B47CBF}">
      <dgm:prSet/>
      <dgm:spPr/>
      <dgm:t>
        <a:bodyPr/>
        <a:lstStyle/>
        <a:p>
          <a:endParaRPr lang="en-US"/>
        </a:p>
      </dgm:t>
    </dgm:pt>
    <dgm:pt modelId="{9B2598A6-4279-4FFC-A5E3-86B48350F354}">
      <dgm:prSet/>
      <dgm:spPr/>
      <dgm:t>
        <a:bodyPr/>
        <a:lstStyle/>
        <a:p>
          <a:pPr algn="l">
            <a:lnSpc>
              <a:spcPct val="90000"/>
            </a:lnSpc>
          </a:pPr>
          <a:r>
            <a:rPr lang="en-US" sz="3200">
              <a:solidFill>
                <a:srgbClr val="000000"/>
              </a:solidFill>
              <a:ea typeface="+mn-ea"/>
              <a:cs typeface="+mn-cs"/>
            </a:rPr>
            <a:t>Means restriction counseling</a:t>
          </a:r>
        </a:p>
      </dgm:t>
    </dgm:pt>
    <dgm:pt modelId="{DAA730EC-32F6-4FB4-B36F-15A37A302C1F}" type="parTrans" cxnId="{0D0075BC-17DB-4A44-BC95-1FEB258693E0}">
      <dgm:prSet/>
      <dgm:spPr/>
      <dgm:t>
        <a:bodyPr/>
        <a:lstStyle/>
        <a:p>
          <a:endParaRPr lang="en-US"/>
        </a:p>
      </dgm:t>
    </dgm:pt>
    <dgm:pt modelId="{F916845C-53F7-4E55-A180-909030E64F5F}" type="sibTrans" cxnId="{0D0075BC-17DB-4A44-BC95-1FEB258693E0}">
      <dgm:prSet/>
      <dgm:spPr/>
      <dgm:t>
        <a:bodyPr/>
        <a:lstStyle/>
        <a:p>
          <a:endParaRPr lang="en-US"/>
        </a:p>
      </dgm:t>
    </dgm:pt>
    <dgm:pt modelId="{A8F45BE6-2B2C-4790-834E-9D915C897344}">
      <dgm:prSet/>
      <dgm:spPr/>
      <dgm:t>
        <a:bodyPr/>
        <a:lstStyle/>
        <a:p>
          <a:pPr algn="l">
            <a:lnSpc>
              <a:spcPct val="90000"/>
            </a:lnSpc>
          </a:pPr>
          <a:r>
            <a:rPr lang="en-US" sz="3200">
              <a:solidFill>
                <a:srgbClr val="000000"/>
              </a:solidFill>
              <a:ea typeface="+mn-ea"/>
              <a:cs typeface="+mn-cs"/>
            </a:rPr>
            <a:t>Follow-up &amp; continuity of care</a:t>
          </a:r>
        </a:p>
      </dgm:t>
    </dgm:pt>
    <dgm:pt modelId="{115C96F6-8DA7-4E9F-BD28-AA6CCD2F191F}" type="parTrans" cxnId="{B7B908D9-820E-46FB-B2E2-93AA6F33D966}">
      <dgm:prSet/>
      <dgm:spPr/>
      <dgm:t>
        <a:bodyPr/>
        <a:lstStyle/>
        <a:p>
          <a:endParaRPr lang="en-US"/>
        </a:p>
      </dgm:t>
    </dgm:pt>
    <dgm:pt modelId="{A73242CF-F477-4021-A7DE-0C90F1AAE41E}" type="sibTrans" cxnId="{B7B908D9-820E-46FB-B2E2-93AA6F33D966}">
      <dgm:prSet/>
      <dgm:spPr/>
      <dgm:t>
        <a:bodyPr/>
        <a:lstStyle/>
        <a:p>
          <a:endParaRPr lang="en-US"/>
        </a:p>
      </dgm:t>
    </dgm:pt>
    <dgm:pt modelId="{EE09FE6E-90DD-4F8F-9385-33DCCCE03F03}" type="pres">
      <dgm:prSet presAssocID="{0D3E44DB-DFD9-4652-8803-F3EF7F817C7C}" presName="linear" presStyleCnt="0">
        <dgm:presLayoutVars>
          <dgm:animLvl val="lvl"/>
          <dgm:resizeHandles val="exact"/>
        </dgm:presLayoutVars>
      </dgm:prSet>
      <dgm:spPr/>
    </dgm:pt>
    <dgm:pt modelId="{F9B3700A-23D4-4535-95B8-D56B15569502}" type="pres">
      <dgm:prSet presAssocID="{C995D9D6-AB0B-487C-B0F9-E2F6B7BE2AD5}" presName="parentText" presStyleLbl="node1" presStyleIdx="0" presStyleCnt="4">
        <dgm:presLayoutVars>
          <dgm:chMax val="0"/>
          <dgm:bulletEnabled val="1"/>
        </dgm:presLayoutVars>
      </dgm:prSet>
      <dgm:spPr/>
    </dgm:pt>
    <dgm:pt modelId="{2ADB741B-844B-4549-B3CB-E3D302A1EF72}" type="pres">
      <dgm:prSet presAssocID="{37B1148C-B835-4E93-B55B-BA99EB7A03B8}" presName="spacer" presStyleCnt="0"/>
      <dgm:spPr/>
    </dgm:pt>
    <dgm:pt modelId="{2961DEAD-9C79-4311-8823-3D712FC80B8B}" type="pres">
      <dgm:prSet presAssocID="{65BE338C-74FC-47CF-A833-F426FC9CCE16}" presName="parentText" presStyleLbl="node1" presStyleIdx="1" presStyleCnt="4">
        <dgm:presLayoutVars>
          <dgm:chMax val="0"/>
          <dgm:bulletEnabled val="1"/>
        </dgm:presLayoutVars>
      </dgm:prSet>
      <dgm:spPr/>
    </dgm:pt>
    <dgm:pt modelId="{61716505-57DF-4A6B-9131-81B8C58FFD37}" type="pres">
      <dgm:prSet presAssocID="{93F26FBB-0D7E-45B3-9E75-64F387D0B87C}" presName="spacer" presStyleCnt="0"/>
      <dgm:spPr/>
    </dgm:pt>
    <dgm:pt modelId="{98CF3291-42F8-4843-B924-8C5F7AB6553E}" type="pres">
      <dgm:prSet presAssocID="{9B2598A6-4279-4FFC-A5E3-86B48350F354}" presName="parentText" presStyleLbl="node1" presStyleIdx="2" presStyleCnt="4">
        <dgm:presLayoutVars>
          <dgm:chMax val="0"/>
          <dgm:bulletEnabled val="1"/>
        </dgm:presLayoutVars>
      </dgm:prSet>
      <dgm:spPr/>
    </dgm:pt>
    <dgm:pt modelId="{27F51B77-9A9B-4AA2-A820-CDC6BABD1EA2}" type="pres">
      <dgm:prSet presAssocID="{F916845C-53F7-4E55-A180-909030E64F5F}" presName="spacer" presStyleCnt="0"/>
      <dgm:spPr/>
    </dgm:pt>
    <dgm:pt modelId="{87E935EA-25E1-4754-B128-3FF767707CB8}" type="pres">
      <dgm:prSet presAssocID="{A8F45BE6-2B2C-4790-834E-9D915C897344}" presName="parentText" presStyleLbl="node1" presStyleIdx="3" presStyleCnt="4">
        <dgm:presLayoutVars>
          <dgm:chMax val="0"/>
          <dgm:bulletEnabled val="1"/>
        </dgm:presLayoutVars>
      </dgm:prSet>
      <dgm:spPr/>
    </dgm:pt>
  </dgm:ptLst>
  <dgm:cxnLst>
    <dgm:cxn modelId="{D9825911-D831-4DC5-B6E6-8DF68E75B90D}" type="presOf" srcId="{9B2598A6-4279-4FFC-A5E3-86B48350F354}" destId="{98CF3291-42F8-4843-B924-8C5F7AB6553E}" srcOrd="0" destOrd="0" presId="urn:microsoft.com/office/officeart/2005/8/layout/vList2"/>
    <dgm:cxn modelId="{04A26224-B425-40B5-95D0-3F5D372C971F}" type="presOf" srcId="{A8F45BE6-2B2C-4790-834E-9D915C897344}" destId="{87E935EA-25E1-4754-B128-3FF767707CB8}" srcOrd="0" destOrd="0" presId="urn:microsoft.com/office/officeart/2005/8/layout/vList2"/>
    <dgm:cxn modelId="{F58CFB6D-C4EB-44C0-BB2A-5726643A9915}" srcId="{0D3E44DB-DFD9-4652-8803-F3EF7F817C7C}" destId="{C995D9D6-AB0B-487C-B0F9-E2F6B7BE2AD5}" srcOrd="0" destOrd="0" parTransId="{3388B66F-9DAC-4028-BECE-77D72BC87123}" sibTransId="{37B1148C-B835-4E93-B55B-BA99EB7A03B8}"/>
    <dgm:cxn modelId="{3A9E6571-9204-4D76-9A37-E01270B47CBF}" srcId="{0D3E44DB-DFD9-4652-8803-F3EF7F817C7C}" destId="{65BE338C-74FC-47CF-A833-F426FC9CCE16}" srcOrd="1" destOrd="0" parTransId="{63A9B2BC-D626-40B9-A4BE-4E6EC53C32C1}" sibTransId="{93F26FBB-0D7E-45B3-9E75-64F387D0B87C}"/>
    <dgm:cxn modelId="{5EE6F556-8BD8-4DB9-BAD9-880FA30173EF}" type="presOf" srcId="{0D3E44DB-DFD9-4652-8803-F3EF7F817C7C}" destId="{EE09FE6E-90DD-4F8F-9385-33DCCCE03F03}" srcOrd="0" destOrd="0" presId="urn:microsoft.com/office/officeart/2005/8/layout/vList2"/>
    <dgm:cxn modelId="{D19D6894-11B1-4AA6-8BDF-CBDC9C69BA71}" type="presOf" srcId="{C995D9D6-AB0B-487C-B0F9-E2F6B7BE2AD5}" destId="{F9B3700A-23D4-4535-95B8-D56B15569502}" srcOrd="0" destOrd="0" presId="urn:microsoft.com/office/officeart/2005/8/layout/vList2"/>
    <dgm:cxn modelId="{0D0075BC-17DB-4A44-BC95-1FEB258693E0}" srcId="{0D3E44DB-DFD9-4652-8803-F3EF7F817C7C}" destId="{9B2598A6-4279-4FFC-A5E3-86B48350F354}" srcOrd="2" destOrd="0" parTransId="{DAA730EC-32F6-4FB4-B36F-15A37A302C1F}" sibTransId="{F916845C-53F7-4E55-A180-909030E64F5F}"/>
    <dgm:cxn modelId="{B7B908D9-820E-46FB-B2E2-93AA6F33D966}" srcId="{0D3E44DB-DFD9-4652-8803-F3EF7F817C7C}" destId="{A8F45BE6-2B2C-4790-834E-9D915C897344}" srcOrd="3" destOrd="0" parTransId="{115C96F6-8DA7-4E9F-BD28-AA6CCD2F191F}" sibTransId="{A73242CF-F477-4021-A7DE-0C90F1AAE41E}"/>
    <dgm:cxn modelId="{92B1ADF6-D500-429D-9F0B-FF4D2543E1DD}" type="presOf" srcId="{65BE338C-74FC-47CF-A833-F426FC9CCE16}" destId="{2961DEAD-9C79-4311-8823-3D712FC80B8B}" srcOrd="0" destOrd="0" presId="urn:microsoft.com/office/officeart/2005/8/layout/vList2"/>
    <dgm:cxn modelId="{9A6FCFD6-23F8-44F6-B84E-1E1265631593}" type="presParOf" srcId="{EE09FE6E-90DD-4F8F-9385-33DCCCE03F03}" destId="{F9B3700A-23D4-4535-95B8-D56B15569502}" srcOrd="0" destOrd="0" presId="urn:microsoft.com/office/officeart/2005/8/layout/vList2"/>
    <dgm:cxn modelId="{59D4CD7C-4F79-4153-A41B-8472925A9769}" type="presParOf" srcId="{EE09FE6E-90DD-4F8F-9385-33DCCCE03F03}" destId="{2ADB741B-844B-4549-B3CB-E3D302A1EF72}" srcOrd="1" destOrd="0" presId="urn:microsoft.com/office/officeart/2005/8/layout/vList2"/>
    <dgm:cxn modelId="{F8121A0F-AB4F-4D94-9CEE-3B941672B6F9}" type="presParOf" srcId="{EE09FE6E-90DD-4F8F-9385-33DCCCE03F03}" destId="{2961DEAD-9C79-4311-8823-3D712FC80B8B}" srcOrd="2" destOrd="0" presId="urn:microsoft.com/office/officeart/2005/8/layout/vList2"/>
    <dgm:cxn modelId="{7254E0AB-7FDC-4BF6-8876-52AA0334D6EC}" type="presParOf" srcId="{EE09FE6E-90DD-4F8F-9385-33DCCCE03F03}" destId="{61716505-57DF-4A6B-9131-81B8C58FFD37}" srcOrd="3" destOrd="0" presId="urn:microsoft.com/office/officeart/2005/8/layout/vList2"/>
    <dgm:cxn modelId="{84CCA720-931A-48D9-9FFF-062BEA552EAB}" type="presParOf" srcId="{EE09FE6E-90DD-4F8F-9385-33DCCCE03F03}" destId="{98CF3291-42F8-4843-B924-8C5F7AB6553E}" srcOrd="4" destOrd="0" presId="urn:microsoft.com/office/officeart/2005/8/layout/vList2"/>
    <dgm:cxn modelId="{107611F2-426D-4D3A-813C-6B43BDC4DC0B}" type="presParOf" srcId="{EE09FE6E-90DD-4F8F-9385-33DCCCE03F03}" destId="{27F51B77-9A9B-4AA2-A820-CDC6BABD1EA2}" srcOrd="5" destOrd="0" presId="urn:microsoft.com/office/officeart/2005/8/layout/vList2"/>
    <dgm:cxn modelId="{3E534B32-60A4-4A15-B50E-FB8377BE0493}" type="presParOf" srcId="{EE09FE6E-90DD-4F8F-9385-33DCCCE03F03}" destId="{87E935EA-25E1-4754-B128-3FF767707CB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690657-7710-4965-8D31-E7B42C50A144}"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4E427E83-5527-42C6-AB13-892384BB0D31}">
      <dgm:prSet/>
      <dgm:spPr/>
      <dgm:t>
        <a:bodyPr/>
        <a:lstStyle/>
        <a:p>
          <a:pPr algn="l">
            <a:lnSpc>
              <a:spcPct val="90000"/>
            </a:lnSpc>
          </a:pPr>
          <a:r>
            <a:rPr lang="en-US" sz="3100">
              <a:solidFill>
                <a:srgbClr val="000000"/>
              </a:solidFill>
              <a:ea typeface="+mn-ea"/>
              <a:cs typeface="+mn-cs"/>
            </a:rPr>
            <a:t>Standardized documentation language</a:t>
          </a:r>
        </a:p>
      </dgm:t>
    </dgm:pt>
    <dgm:pt modelId="{E1272EEE-8A80-411F-9F7E-619B8DEE841B}" type="parTrans" cxnId="{057C77C6-829B-4703-B2E1-B7DD3E508FAD}">
      <dgm:prSet/>
      <dgm:spPr/>
      <dgm:t>
        <a:bodyPr/>
        <a:lstStyle/>
        <a:p>
          <a:endParaRPr lang="en-US"/>
        </a:p>
      </dgm:t>
    </dgm:pt>
    <dgm:pt modelId="{2E270DB4-8BBA-4467-BDFE-E4528C27B578}" type="sibTrans" cxnId="{057C77C6-829B-4703-B2E1-B7DD3E508FAD}">
      <dgm:prSet/>
      <dgm:spPr/>
      <dgm:t>
        <a:bodyPr/>
        <a:lstStyle/>
        <a:p>
          <a:endParaRPr lang="en-US"/>
        </a:p>
      </dgm:t>
    </dgm:pt>
    <dgm:pt modelId="{4FCE502B-4033-41CD-97A7-2C07C60A08D0}">
      <dgm:prSet/>
      <dgm:spPr/>
      <dgm:t>
        <a:bodyPr/>
        <a:lstStyle/>
        <a:p>
          <a:pPr algn="l">
            <a:lnSpc>
              <a:spcPct val="90000"/>
            </a:lnSpc>
          </a:pPr>
          <a:r>
            <a:rPr lang="en-US" sz="3100">
              <a:solidFill>
                <a:srgbClr val="000000"/>
              </a:solidFill>
              <a:ea typeface="+mn-ea"/>
              <a:cs typeface="+mn-cs"/>
            </a:rPr>
            <a:t>Liability protection through evidence-informed approach</a:t>
          </a:r>
        </a:p>
      </dgm:t>
    </dgm:pt>
    <dgm:pt modelId="{A896FE07-683C-4BE4-9605-487695CA3F5E}" type="parTrans" cxnId="{80AD57F1-CB0B-44B3-955D-6085B2B1E149}">
      <dgm:prSet/>
      <dgm:spPr/>
      <dgm:t>
        <a:bodyPr/>
        <a:lstStyle/>
        <a:p>
          <a:endParaRPr lang="en-US"/>
        </a:p>
      </dgm:t>
    </dgm:pt>
    <dgm:pt modelId="{2E0729E1-9613-478C-9CBC-3DCF17835DE1}" type="sibTrans" cxnId="{80AD57F1-CB0B-44B3-955D-6085B2B1E149}">
      <dgm:prSet/>
      <dgm:spPr/>
      <dgm:t>
        <a:bodyPr/>
        <a:lstStyle/>
        <a:p>
          <a:endParaRPr lang="en-US"/>
        </a:p>
      </dgm:t>
    </dgm:pt>
    <dgm:pt modelId="{0146C7D4-8DF8-4DB2-9BEC-259967EB5CC6}">
      <dgm:prSet/>
      <dgm:spPr/>
      <dgm:t>
        <a:bodyPr/>
        <a:lstStyle/>
        <a:p>
          <a:pPr algn="l">
            <a:lnSpc>
              <a:spcPct val="90000"/>
            </a:lnSpc>
          </a:pPr>
          <a:r>
            <a:rPr lang="en-US" sz="3100">
              <a:solidFill>
                <a:srgbClr val="000000"/>
              </a:solidFill>
              <a:ea typeface="+mn-ea"/>
              <a:cs typeface="+mn-cs"/>
            </a:rPr>
            <a:t>Communicating with multidisciplinary teams</a:t>
          </a:r>
        </a:p>
      </dgm:t>
    </dgm:pt>
    <dgm:pt modelId="{66E0604C-BC76-43F5-B086-ABCF97BBF443}" type="parTrans" cxnId="{9C9CA00C-4BB6-45EC-8D30-1C5EC167F40D}">
      <dgm:prSet/>
      <dgm:spPr/>
      <dgm:t>
        <a:bodyPr/>
        <a:lstStyle/>
        <a:p>
          <a:endParaRPr lang="en-US"/>
        </a:p>
      </dgm:t>
    </dgm:pt>
    <dgm:pt modelId="{FBD91B22-72A3-4FEB-9669-BA6953C14313}" type="sibTrans" cxnId="{9C9CA00C-4BB6-45EC-8D30-1C5EC167F40D}">
      <dgm:prSet/>
      <dgm:spPr/>
      <dgm:t>
        <a:bodyPr/>
        <a:lstStyle/>
        <a:p>
          <a:endParaRPr lang="en-US"/>
        </a:p>
      </dgm:t>
    </dgm:pt>
    <dgm:pt modelId="{EC88834C-2610-46B3-A4CE-43B67D73A8D9}" type="pres">
      <dgm:prSet presAssocID="{83690657-7710-4965-8D31-E7B42C50A144}" presName="linear" presStyleCnt="0">
        <dgm:presLayoutVars>
          <dgm:animLvl val="lvl"/>
          <dgm:resizeHandles val="exact"/>
        </dgm:presLayoutVars>
      </dgm:prSet>
      <dgm:spPr/>
    </dgm:pt>
    <dgm:pt modelId="{71E1F10C-1EEB-41FA-B6C4-4B97D1695FC9}" type="pres">
      <dgm:prSet presAssocID="{4E427E83-5527-42C6-AB13-892384BB0D31}" presName="parentText" presStyleLbl="node1" presStyleIdx="0" presStyleCnt="3">
        <dgm:presLayoutVars>
          <dgm:chMax val="0"/>
          <dgm:bulletEnabled val="1"/>
        </dgm:presLayoutVars>
      </dgm:prSet>
      <dgm:spPr/>
    </dgm:pt>
    <dgm:pt modelId="{45E4EED9-8D49-4E55-BC9E-DEBAA88BD803}" type="pres">
      <dgm:prSet presAssocID="{2E270DB4-8BBA-4467-BDFE-E4528C27B578}" presName="spacer" presStyleCnt="0"/>
      <dgm:spPr/>
    </dgm:pt>
    <dgm:pt modelId="{F9603167-4627-4D9D-9F50-BCAC0CAEB281}" type="pres">
      <dgm:prSet presAssocID="{4FCE502B-4033-41CD-97A7-2C07C60A08D0}" presName="parentText" presStyleLbl="node1" presStyleIdx="1" presStyleCnt="3">
        <dgm:presLayoutVars>
          <dgm:chMax val="0"/>
          <dgm:bulletEnabled val="1"/>
        </dgm:presLayoutVars>
      </dgm:prSet>
      <dgm:spPr/>
    </dgm:pt>
    <dgm:pt modelId="{C993EF6F-1128-4ABC-9C44-47B705B2EBA4}" type="pres">
      <dgm:prSet presAssocID="{2E0729E1-9613-478C-9CBC-3DCF17835DE1}" presName="spacer" presStyleCnt="0"/>
      <dgm:spPr/>
    </dgm:pt>
    <dgm:pt modelId="{88A5E7AC-D9E5-4F20-B7DF-F7C0CEAEAC66}" type="pres">
      <dgm:prSet presAssocID="{0146C7D4-8DF8-4DB2-9BEC-259967EB5CC6}" presName="parentText" presStyleLbl="node1" presStyleIdx="2" presStyleCnt="3">
        <dgm:presLayoutVars>
          <dgm:chMax val="0"/>
          <dgm:bulletEnabled val="1"/>
        </dgm:presLayoutVars>
      </dgm:prSet>
      <dgm:spPr/>
    </dgm:pt>
  </dgm:ptLst>
  <dgm:cxnLst>
    <dgm:cxn modelId="{9C9CA00C-4BB6-45EC-8D30-1C5EC167F40D}" srcId="{83690657-7710-4965-8D31-E7B42C50A144}" destId="{0146C7D4-8DF8-4DB2-9BEC-259967EB5CC6}" srcOrd="2" destOrd="0" parTransId="{66E0604C-BC76-43F5-B086-ABCF97BBF443}" sibTransId="{FBD91B22-72A3-4FEB-9669-BA6953C14313}"/>
    <dgm:cxn modelId="{5779361C-CC1D-45AF-B427-48A7242576FA}" type="presOf" srcId="{4FCE502B-4033-41CD-97A7-2C07C60A08D0}" destId="{F9603167-4627-4D9D-9F50-BCAC0CAEB281}" srcOrd="0" destOrd="0" presId="urn:microsoft.com/office/officeart/2005/8/layout/vList2"/>
    <dgm:cxn modelId="{45712769-5307-4582-9F8F-527478762A0F}" type="presOf" srcId="{83690657-7710-4965-8D31-E7B42C50A144}" destId="{EC88834C-2610-46B3-A4CE-43B67D73A8D9}" srcOrd="0" destOrd="0" presId="urn:microsoft.com/office/officeart/2005/8/layout/vList2"/>
    <dgm:cxn modelId="{09140D83-14DD-4DEA-96D1-24BE4796BD96}" type="presOf" srcId="{4E427E83-5527-42C6-AB13-892384BB0D31}" destId="{71E1F10C-1EEB-41FA-B6C4-4B97D1695FC9}" srcOrd="0" destOrd="0" presId="urn:microsoft.com/office/officeart/2005/8/layout/vList2"/>
    <dgm:cxn modelId="{B28CE891-C093-4FC4-BBC2-02054D7FCF5D}" type="presOf" srcId="{0146C7D4-8DF8-4DB2-9BEC-259967EB5CC6}" destId="{88A5E7AC-D9E5-4F20-B7DF-F7C0CEAEAC66}" srcOrd="0" destOrd="0" presId="urn:microsoft.com/office/officeart/2005/8/layout/vList2"/>
    <dgm:cxn modelId="{057C77C6-829B-4703-B2E1-B7DD3E508FAD}" srcId="{83690657-7710-4965-8D31-E7B42C50A144}" destId="{4E427E83-5527-42C6-AB13-892384BB0D31}" srcOrd="0" destOrd="0" parTransId="{E1272EEE-8A80-411F-9F7E-619B8DEE841B}" sibTransId="{2E270DB4-8BBA-4467-BDFE-E4528C27B578}"/>
    <dgm:cxn modelId="{80AD57F1-CB0B-44B3-955D-6085B2B1E149}" srcId="{83690657-7710-4965-8D31-E7B42C50A144}" destId="{4FCE502B-4033-41CD-97A7-2C07C60A08D0}" srcOrd="1" destOrd="0" parTransId="{A896FE07-683C-4BE4-9605-487695CA3F5E}" sibTransId="{2E0729E1-9613-478C-9CBC-3DCF17835DE1}"/>
    <dgm:cxn modelId="{8490118E-61E1-435C-92E5-096B53DAFB8E}" type="presParOf" srcId="{EC88834C-2610-46B3-A4CE-43B67D73A8D9}" destId="{71E1F10C-1EEB-41FA-B6C4-4B97D1695FC9}" srcOrd="0" destOrd="0" presId="urn:microsoft.com/office/officeart/2005/8/layout/vList2"/>
    <dgm:cxn modelId="{D9726343-4295-423F-8218-9BFC611465CB}" type="presParOf" srcId="{EC88834C-2610-46B3-A4CE-43B67D73A8D9}" destId="{45E4EED9-8D49-4E55-BC9E-DEBAA88BD803}" srcOrd="1" destOrd="0" presId="urn:microsoft.com/office/officeart/2005/8/layout/vList2"/>
    <dgm:cxn modelId="{35FC083C-FDFA-4394-AC4D-8A199C44D108}" type="presParOf" srcId="{EC88834C-2610-46B3-A4CE-43B67D73A8D9}" destId="{F9603167-4627-4D9D-9F50-BCAC0CAEB281}" srcOrd="2" destOrd="0" presId="urn:microsoft.com/office/officeart/2005/8/layout/vList2"/>
    <dgm:cxn modelId="{721006B4-62C0-4653-9EE7-C9F98659D8EE}" type="presParOf" srcId="{EC88834C-2610-46B3-A4CE-43B67D73A8D9}" destId="{C993EF6F-1128-4ABC-9C44-47B705B2EBA4}" srcOrd="3" destOrd="0" presId="urn:microsoft.com/office/officeart/2005/8/layout/vList2"/>
    <dgm:cxn modelId="{1EC05D25-BFBA-4CF0-917C-546302AC560B}" type="presParOf" srcId="{EC88834C-2610-46B3-A4CE-43B67D73A8D9}" destId="{88A5E7AC-D9E5-4F20-B7DF-F7C0CEAEAC6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358AC33-65E0-410D-A891-8224AA439FE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46F1F72-A4E3-4CF5-A8E1-F73632790C59}">
      <dgm:prSet/>
      <dgm:spPr/>
      <dgm:t>
        <a:bodyPr/>
        <a:lstStyle/>
        <a:p>
          <a:pPr rtl="0"/>
          <a:r>
            <a:rPr lang="en-US">
              <a:solidFill>
                <a:schemeClr val="tx1"/>
              </a:solidFill>
            </a:rPr>
            <a:t>Benefits: </a:t>
          </a:r>
          <a:r>
            <a:rPr lang="en-US">
              <a:solidFill>
                <a:schemeClr val="tx1"/>
              </a:solidFill>
              <a:latin typeface="Calibri"/>
            </a:rPr>
            <a:t>                       Structure</a:t>
          </a:r>
          <a:r>
            <a:rPr lang="en-US">
              <a:solidFill>
                <a:schemeClr val="tx1"/>
              </a:solidFill>
            </a:rPr>
            <a:t>, defensibility, patient engagement</a:t>
          </a:r>
          <a:endParaRPr lang="en-US">
            <a:solidFill>
              <a:schemeClr val="tx1"/>
            </a:solidFill>
            <a:latin typeface="Calibri"/>
          </a:endParaRPr>
        </a:p>
      </dgm:t>
    </dgm:pt>
    <dgm:pt modelId="{A6A3CE60-B19D-4607-B125-4B0F88695892}" type="parTrans" cxnId="{FF84A580-810E-4ACB-B4E4-0BDDDC548D22}">
      <dgm:prSet/>
      <dgm:spPr/>
      <dgm:t>
        <a:bodyPr/>
        <a:lstStyle/>
        <a:p>
          <a:endParaRPr lang="en-US"/>
        </a:p>
      </dgm:t>
    </dgm:pt>
    <dgm:pt modelId="{D2BCBA2A-46D2-4933-8F4B-054427353C0C}" type="sibTrans" cxnId="{FF84A580-810E-4ACB-B4E4-0BDDDC548D22}">
      <dgm:prSet/>
      <dgm:spPr/>
      <dgm:t>
        <a:bodyPr/>
        <a:lstStyle/>
        <a:p>
          <a:endParaRPr lang="en-US"/>
        </a:p>
      </dgm:t>
    </dgm:pt>
    <dgm:pt modelId="{3E9BC7BB-1261-4853-97C7-C44E53143AE9}">
      <dgm:prSet/>
      <dgm:spPr/>
      <dgm:t>
        <a:bodyPr/>
        <a:lstStyle/>
        <a:p>
          <a:pPr rtl="0"/>
          <a:r>
            <a:rPr lang="en-US">
              <a:solidFill>
                <a:schemeClr val="tx1"/>
              </a:solidFill>
            </a:rPr>
            <a:t>Challenges: </a:t>
          </a:r>
          <a:r>
            <a:rPr lang="en-US">
              <a:solidFill>
                <a:schemeClr val="tx1"/>
              </a:solidFill>
              <a:latin typeface="Calibri"/>
            </a:rPr>
            <a:t>         Time</a:t>
          </a:r>
          <a:r>
            <a:rPr lang="en-US">
              <a:solidFill>
                <a:schemeClr val="tx1"/>
              </a:solidFill>
            </a:rPr>
            <a:t>, training, clinician adoption</a:t>
          </a:r>
        </a:p>
      </dgm:t>
    </dgm:pt>
    <dgm:pt modelId="{C4F515D0-AF01-4883-A253-A34FBF366AC1}" type="parTrans" cxnId="{F1485FC5-6433-42A2-960D-32261BD20318}">
      <dgm:prSet/>
      <dgm:spPr/>
      <dgm:t>
        <a:bodyPr/>
        <a:lstStyle/>
        <a:p>
          <a:endParaRPr lang="en-US"/>
        </a:p>
      </dgm:t>
    </dgm:pt>
    <dgm:pt modelId="{C313174E-4279-4E4E-A197-D849DE189C90}" type="sibTrans" cxnId="{F1485FC5-6433-42A2-960D-32261BD20318}">
      <dgm:prSet/>
      <dgm:spPr/>
      <dgm:t>
        <a:bodyPr/>
        <a:lstStyle/>
        <a:p>
          <a:endParaRPr lang="en-US"/>
        </a:p>
      </dgm:t>
    </dgm:pt>
    <dgm:pt modelId="{5F6514FC-8CB8-4739-9FCA-403F3BB96116}">
      <dgm:prSet/>
      <dgm:spPr/>
      <dgm:t>
        <a:bodyPr/>
        <a:lstStyle/>
        <a:p>
          <a:pPr rtl="0"/>
          <a:r>
            <a:rPr lang="en-US">
              <a:solidFill>
                <a:schemeClr val="tx1"/>
              </a:solidFill>
            </a:rPr>
            <a:t>Solutions: </a:t>
          </a:r>
          <a:r>
            <a:rPr lang="en-US">
              <a:solidFill>
                <a:schemeClr val="tx1"/>
              </a:solidFill>
              <a:latin typeface="Calibri"/>
            </a:rPr>
            <a:t>              Training</a:t>
          </a:r>
          <a:r>
            <a:rPr lang="en-US">
              <a:solidFill>
                <a:schemeClr val="tx1"/>
              </a:solidFill>
            </a:rPr>
            <a:t>, </a:t>
          </a:r>
          <a:r>
            <a:rPr lang="en-US">
              <a:solidFill>
                <a:schemeClr val="tx1"/>
              </a:solidFill>
              <a:latin typeface="Calibri"/>
            </a:rPr>
            <a:t>               </a:t>
          </a:r>
          <a:r>
            <a:rPr lang="en-US">
              <a:solidFill>
                <a:schemeClr val="tx1"/>
              </a:solidFill>
            </a:rPr>
            <a:t>EMR integration, workflow support</a:t>
          </a:r>
        </a:p>
      </dgm:t>
    </dgm:pt>
    <dgm:pt modelId="{F04425E2-355C-406A-9586-CFECB55D7F21}" type="parTrans" cxnId="{193AD6FC-6BD0-4448-A305-F7FFBB83E44E}">
      <dgm:prSet/>
      <dgm:spPr/>
      <dgm:t>
        <a:bodyPr/>
        <a:lstStyle/>
        <a:p>
          <a:endParaRPr lang="en-US"/>
        </a:p>
      </dgm:t>
    </dgm:pt>
    <dgm:pt modelId="{CC7842E2-1D59-49D2-8C4F-91CE3846A5AA}" type="sibTrans" cxnId="{193AD6FC-6BD0-4448-A305-F7FFBB83E44E}">
      <dgm:prSet/>
      <dgm:spPr/>
      <dgm:t>
        <a:bodyPr/>
        <a:lstStyle/>
        <a:p>
          <a:endParaRPr lang="en-US"/>
        </a:p>
      </dgm:t>
    </dgm:pt>
    <dgm:pt modelId="{93543725-9B94-48A2-866F-86F9B0E1A0E1}" type="pres">
      <dgm:prSet presAssocID="{8358AC33-65E0-410D-A891-8224AA439FEA}" presName="diagram" presStyleCnt="0">
        <dgm:presLayoutVars>
          <dgm:dir/>
          <dgm:resizeHandles val="exact"/>
        </dgm:presLayoutVars>
      </dgm:prSet>
      <dgm:spPr/>
    </dgm:pt>
    <dgm:pt modelId="{70B85349-B058-4989-B548-1FD85656995C}" type="pres">
      <dgm:prSet presAssocID="{C46F1F72-A4E3-4CF5-A8E1-F73632790C59}" presName="node" presStyleLbl="node1" presStyleIdx="0" presStyleCnt="3">
        <dgm:presLayoutVars>
          <dgm:bulletEnabled val="1"/>
        </dgm:presLayoutVars>
      </dgm:prSet>
      <dgm:spPr/>
    </dgm:pt>
    <dgm:pt modelId="{2A4B080A-5751-43DB-A44C-CA82116C5719}" type="pres">
      <dgm:prSet presAssocID="{D2BCBA2A-46D2-4933-8F4B-054427353C0C}" presName="sibTrans" presStyleCnt="0"/>
      <dgm:spPr/>
    </dgm:pt>
    <dgm:pt modelId="{7FC8EB3C-9930-43E2-AE0C-49CC889CCEAF}" type="pres">
      <dgm:prSet presAssocID="{3E9BC7BB-1261-4853-97C7-C44E53143AE9}" presName="node" presStyleLbl="node1" presStyleIdx="1" presStyleCnt="3">
        <dgm:presLayoutVars>
          <dgm:bulletEnabled val="1"/>
        </dgm:presLayoutVars>
      </dgm:prSet>
      <dgm:spPr/>
    </dgm:pt>
    <dgm:pt modelId="{A4F07DFA-4050-4A0D-8C45-CE830A7F1F05}" type="pres">
      <dgm:prSet presAssocID="{C313174E-4279-4E4E-A197-D849DE189C90}" presName="sibTrans" presStyleCnt="0"/>
      <dgm:spPr/>
    </dgm:pt>
    <dgm:pt modelId="{6F93D534-C404-4531-A6AF-A5C354F02FCA}" type="pres">
      <dgm:prSet presAssocID="{5F6514FC-8CB8-4739-9FCA-403F3BB96116}" presName="node" presStyleLbl="node1" presStyleIdx="2" presStyleCnt="3">
        <dgm:presLayoutVars>
          <dgm:bulletEnabled val="1"/>
        </dgm:presLayoutVars>
      </dgm:prSet>
      <dgm:spPr/>
    </dgm:pt>
  </dgm:ptLst>
  <dgm:cxnLst>
    <dgm:cxn modelId="{36748C61-898A-42FA-8C8D-9EE198891C09}" type="presOf" srcId="{8358AC33-65E0-410D-A891-8224AA439FEA}" destId="{93543725-9B94-48A2-866F-86F9B0E1A0E1}" srcOrd="0" destOrd="0" presId="urn:microsoft.com/office/officeart/2005/8/layout/default"/>
    <dgm:cxn modelId="{D0C95A6A-D59A-4254-A962-EAF7E0E20C45}" type="presOf" srcId="{C46F1F72-A4E3-4CF5-A8E1-F73632790C59}" destId="{70B85349-B058-4989-B548-1FD85656995C}" srcOrd="0" destOrd="0" presId="urn:microsoft.com/office/officeart/2005/8/layout/default"/>
    <dgm:cxn modelId="{FF84A580-810E-4ACB-B4E4-0BDDDC548D22}" srcId="{8358AC33-65E0-410D-A891-8224AA439FEA}" destId="{C46F1F72-A4E3-4CF5-A8E1-F73632790C59}" srcOrd="0" destOrd="0" parTransId="{A6A3CE60-B19D-4607-B125-4B0F88695892}" sibTransId="{D2BCBA2A-46D2-4933-8F4B-054427353C0C}"/>
    <dgm:cxn modelId="{5D4B9EA2-0488-4EF3-829B-F24A96A990B6}" type="presOf" srcId="{5F6514FC-8CB8-4739-9FCA-403F3BB96116}" destId="{6F93D534-C404-4531-A6AF-A5C354F02FCA}" srcOrd="0" destOrd="0" presId="urn:microsoft.com/office/officeart/2005/8/layout/default"/>
    <dgm:cxn modelId="{F1485FC5-6433-42A2-960D-32261BD20318}" srcId="{8358AC33-65E0-410D-A891-8224AA439FEA}" destId="{3E9BC7BB-1261-4853-97C7-C44E53143AE9}" srcOrd="1" destOrd="0" parTransId="{C4F515D0-AF01-4883-A253-A34FBF366AC1}" sibTransId="{C313174E-4279-4E4E-A197-D849DE189C90}"/>
    <dgm:cxn modelId="{F99CC4CE-12E7-4C1D-8184-9F40738C6D9E}" type="presOf" srcId="{3E9BC7BB-1261-4853-97C7-C44E53143AE9}" destId="{7FC8EB3C-9930-43E2-AE0C-49CC889CCEAF}" srcOrd="0" destOrd="0" presId="urn:microsoft.com/office/officeart/2005/8/layout/default"/>
    <dgm:cxn modelId="{193AD6FC-6BD0-4448-A305-F7FFBB83E44E}" srcId="{8358AC33-65E0-410D-A891-8224AA439FEA}" destId="{5F6514FC-8CB8-4739-9FCA-403F3BB96116}" srcOrd="2" destOrd="0" parTransId="{F04425E2-355C-406A-9586-CFECB55D7F21}" sibTransId="{CC7842E2-1D59-49D2-8C4F-91CE3846A5AA}"/>
    <dgm:cxn modelId="{85E4D052-AE29-45D3-9E7D-2D7A5A818418}" type="presParOf" srcId="{93543725-9B94-48A2-866F-86F9B0E1A0E1}" destId="{70B85349-B058-4989-B548-1FD85656995C}" srcOrd="0" destOrd="0" presId="urn:microsoft.com/office/officeart/2005/8/layout/default"/>
    <dgm:cxn modelId="{671DA42F-DEC9-4B64-9FBB-F80BEC0A0F03}" type="presParOf" srcId="{93543725-9B94-48A2-866F-86F9B0E1A0E1}" destId="{2A4B080A-5751-43DB-A44C-CA82116C5719}" srcOrd="1" destOrd="0" presId="urn:microsoft.com/office/officeart/2005/8/layout/default"/>
    <dgm:cxn modelId="{76AA4267-FECA-4380-A8F2-FC0D583EAF5E}" type="presParOf" srcId="{93543725-9B94-48A2-866F-86F9B0E1A0E1}" destId="{7FC8EB3C-9930-43E2-AE0C-49CC889CCEAF}" srcOrd="2" destOrd="0" presId="urn:microsoft.com/office/officeart/2005/8/layout/default"/>
    <dgm:cxn modelId="{DF6E43F3-A768-4722-83F9-4DD0670B438F}" type="presParOf" srcId="{93543725-9B94-48A2-866F-86F9B0E1A0E1}" destId="{A4F07DFA-4050-4A0D-8C45-CE830A7F1F05}" srcOrd="3" destOrd="0" presId="urn:microsoft.com/office/officeart/2005/8/layout/default"/>
    <dgm:cxn modelId="{16540351-210C-4C12-A858-8C4D5C790C45}" type="presParOf" srcId="{93543725-9B94-48A2-866F-86F9B0E1A0E1}" destId="{6F93D534-C404-4531-A6AF-A5C354F02FC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507CC10-3F83-4C88-AEA2-DDA75699169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ADF9542-DA25-4C3B-A568-9F467268DB5E}">
      <dgm:prSet/>
      <dgm:spPr/>
      <dgm:t>
        <a:bodyPr/>
        <a:lstStyle/>
        <a:p>
          <a:r>
            <a:rPr lang="en-US"/>
            <a:t>Engage patients with empathy &amp; transparency</a:t>
          </a:r>
        </a:p>
      </dgm:t>
    </dgm:pt>
    <dgm:pt modelId="{DCAAD622-170F-4BB6-8D28-D6FF8A3ABAB4}" type="parTrans" cxnId="{63FC7630-0830-4AA3-A404-8985552B4940}">
      <dgm:prSet/>
      <dgm:spPr/>
      <dgm:t>
        <a:bodyPr/>
        <a:lstStyle/>
        <a:p>
          <a:endParaRPr lang="en-US"/>
        </a:p>
      </dgm:t>
    </dgm:pt>
    <dgm:pt modelId="{5E8C9D31-64E6-4C6F-8A01-4C9FDCC795A1}" type="sibTrans" cxnId="{63FC7630-0830-4AA3-A404-8985552B4940}">
      <dgm:prSet/>
      <dgm:spPr/>
      <dgm:t>
        <a:bodyPr/>
        <a:lstStyle/>
        <a:p>
          <a:endParaRPr lang="en-US"/>
        </a:p>
      </dgm:t>
    </dgm:pt>
    <dgm:pt modelId="{3E47632C-73E6-47FB-BD4F-C7049BB25A23}">
      <dgm:prSet/>
      <dgm:spPr/>
      <dgm:t>
        <a:bodyPr/>
        <a:lstStyle/>
        <a:p>
          <a:r>
            <a:rPr lang="en-US"/>
            <a:t>Prioritize collaborative safety planning</a:t>
          </a:r>
        </a:p>
      </dgm:t>
    </dgm:pt>
    <dgm:pt modelId="{0E280950-1F60-441A-951E-F3144CF787EC}" type="parTrans" cxnId="{2BC0EFDC-278B-457C-8E56-E60DFE34A5B9}">
      <dgm:prSet/>
      <dgm:spPr/>
      <dgm:t>
        <a:bodyPr/>
        <a:lstStyle/>
        <a:p>
          <a:endParaRPr lang="en-US"/>
        </a:p>
      </dgm:t>
    </dgm:pt>
    <dgm:pt modelId="{9F148F02-BF33-445D-87F6-7548A254BF7F}" type="sibTrans" cxnId="{2BC0EFDC-278B-457C-8E56-E60DFE34A5B9}">
      <dgm:prSet/>
      <dgm:spPr/>
      <dgm:t>
        <a:bodyPr/>
        <a:lstStyle/>
        <a:p>
          <a:endParaRPr lang="en-US"/>
        </a:p>
      </dgm:t>
    </dgm:pt>
    <dgm:pt modelId="{FF2F464C-D931-4ACB-BDBA-7979ED781C08}">
      <dgm:prSet/>
      <dgm:spPr/>
      <dgm:t>
        <a:bodyPr/>
        <a:lstStyle/>
        <a:p>
          <a:r>
            <a:rPr lang="en-US"/>
            <a:t>Use Safety-A to support — not replace — clinical judgment</a:t>
          </a:r>
        </a:p>
      </dgm:t>
    </dgm:pt>
    <dgm:pt modelId="{810D1F38-69AA-418D-A06C-86DD9976568C}" type="parTrans" cxnId="{9E483FF7-0422-4E23-82F1-4F96A975A9A7}">
      <dgm:prSet/>
      <dgm:spPr/>
      <dgm:t>
        <a:bodyPr/>
        <a:lstStyle/>
        <a:p>
          <a:endParaRPr lang="en-US"/>
        </a:p>
      </dgm:t>
    </dgm:pt>
    <dgm:pt modelId="{B751D3F5-BB15-461B-AC47-47B70EAA99C5}" type="sibTrans" cxnId="{9E483FF7-0422-4E23-82F1-4F96A975A9A7}">
      <dgm:prSet/>
      <dgm:spPr/>
      <dgm:t>
        <a:bodyPr/>
        <a:lstStyle/>
        <a:p>
          <a:endParaRPr lang="en-US"/>
        </a:p>
      </dgm:t>
    </dgm:pt>
    <dgm:pt modelId="{108A1902-61FA-4B97-8D5C-28E60F3EFFEC}" type="pres">
      <dgm:prSet presAssocID="{6507CC10-3F83-4C88-AEA2-DDA75699169B}" presName="root" presStyleCnt="0">
        <dgm:presLayoutVars>
          <dgm:dir/>
          <dgm:resizeHandles val="exact"/>
        </dgm:presLayoutVars>
      </dgm:prSet>
      <dgm:spPr/>
    </dgm:pt>
    <dgm:pt modelId="{2902C79B-4C3D-4A59-985C-BD8C54DDED0E}" type="pres">
      <dgm:prSet presAssocID="{BADF9542-DA25-4C3B-A568-9F467268DB5E}" presName="compNode" presStyleCnt="0"/>
      <dgm:spPr/>
    </dgm:pt>
    <dgm:pt modelId="{6DA6B6BC-851E-43B0-99A9-61CC9EE472D6}" type="pres">
      <dgm:prSet presAssocID="{BADF9542-DA25-4C3B-A568-9F467268DB5E}" presName="bgRect" presStyleLbl="bgShp" presStyleIdx="0" presStyleCnt="3"/>
      <dgm:spPr/>
    </dgm:pt>
    <dgm:pt modelId="{AD4D4453-67B4-48B9-85FD-AE3F0DF86E8D}" type="pres">
      <dgm:prSet presAssocID="{BADF9542-DA25-4C3B-A568-9F467268DB5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9C272BE3-1C86-4F03-A961-8BD2995F5549}" type="pres">
      <dgm:prSet presAssocID="{BADF9542-DA25-4C3B-A568-9F467268DB5E}" presName="spaceRect" presStyleCnt="0"/>
      <dgm:spPr/>
    </dgm:pt>
    <dgm:pt modelId="{784E8EB3-9304-44BF-BF5B-E2A7D524D738}" type="pres">
      <dgm:prSet presAssocID="{BADF9542-DA25-4C3B-A568-9F467268DB5E}" presName="parTx" presStyleLbl="revTx" presStyleIdx="0" presStyleCnt="3">
        <dgm:presLayoutVars>
          <dgm:chMax val="0"/>
          <dgm:chPref val="0"/>
        </dgm:presLayoutVars>
      </dgm:prSet>
      <dgm:spPr/>
    </dgm:pt>
    <dgm:pt modelId="{4C68340E-2AD6-4521-97F3-5B3AADC1B5A5}" type="pres">
      <dgm:prSet presAssocID="{5E8C9D31-64E6-4C6F-8A01-4C9FDCC795A1}" presName="sibTrans" presStyleCnt="0"/>
      <dgm:spPr/>
    </dgm:pt>
    <dgm:pt modelId="{0669ABDC-5919-4EEC-ACB8-600F3EC38E95}" type="pres">
      <dgm:prSet presAssocID="{3E47632C-73E6-47FB-BD4F-C7049BB25A23}" presName="compNode" presStyleCnt="0"/>
      <dgm:spPr/>
    </dgm:pt>
    <dgm:pt modelId="{FCD70F0E-C5EB-4300-A052-B9F32562F26F}" type="pres">
      <dgm:prSet presAssocID="{3E47632C-73E6-47FB-BD4F-C7049BB25A23}" presName="bgRect" presStyleLbl="bgShp" presStyleIdx="1" presStyleCnt="3"/>
      <dgm:spPr/>
    </dgm:pt>
    <dgm:pt modelId="{EA26E498-6D70-4D2D-B19B-97FDE8BEB944}" type="pres">
      <dgm:prSet presAssocID="{3E47632C-73E6-47FB-BD4F-C7049BB25A2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4DEE9F44-A485-4AF5-9D9C-EA631CAB3886}" type="pres">
      <dgm:prSet presAssocID="{3E47632C-73E6-47FB-BD4F-C7049BB25A23}" presName="spaceRect" presStyleCnt="0"/>
      <dgm:spPr/>
    </dgm:pt>
    <dgm:pt modelId="{3861DB53-D5A4-4376-863A-8B6E0E38362A}" type="pres">
      <dgm:prSet presAssocID="{3E47632C-73E6-47FB-BD4F-C7049BB25A23}" presName="parTx" presStyleLbl="revTx" presStyleIdx="1" presStyleCnt="3">
        <dgm:presLayoutVars>
          <dgm:chMax val="0"/>
          <dgm:chPref val="0"/>
        </dgm:presLayoutVars>
      </dgm:prSet>
      <dgm:spPr/>
    </dgm:pt>
    <dgm:pt modelId="{8490DD29-0C4E-46F0-B3ED-C80471B5EA1B}" type="pres">
      <dgm:prSet presAssocID="{9F148F02-BF33-445D-87F6-7548A254BF7F}" presName="sibTrans" presStyleCnt="0"/>
      <dgm:spPr/>
    </dgm:pt>
    <dgm:pt modelId="{B2E25FC1-E8BD-4B18-B6ED-32BD840F8541}" type="pres">
      <dgm:prSet presAssocID="{FF2F464C-D931-4ACB-BDBA-7979ED781C08}" presName="compNode" presStyleCnt="0"/>
      <dgm:spPr/>
    </dgm:pt>
    <dgm:pt modelId="{C014C859-B653-493A-832F-3CF7AEDD3674}" type="pres">
      <dgm:prSet presAssocID="{FF2F464C-D931-4ACB-BDBA-7979ED781C08}" presName="bgRect" presStyleLbl="bgShp" presStyleIdx="2" presStyleCnt="3"/>
      <dgm:spPr/>
    </dgm:pt>
    <dgm:pt modelId="{6C389937-88CB-4DE6-B4AF-9EF13CF4D80B}" type="pres">
      <dgm:prSet presAssocID="{FF2F464C-D931-4ACB-BDBA-7979ED781C0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spital"/>
        </a:ext>
      </dgm:extLst>
    </dgm:pt>
    <dgm:pt modelId="{54D87384-10EE-476D-BB59-6856E30B451B}" type="pres">
      <dgm:prSet presAssocID="{FF2F464C-D931-4ACB-BDBA-7979ED781C08}" presName="spaceRect" presStyleCnt="0"/>
      <dgm:spPr/>
    </dgm:pt>
    <dgm:pt modelId="{6B8A1FB3-2A3E-4508-A177-A9DEEE3B36A5}" type="pres">
      <dgm:prSet presAssocID="{FF2F464C-D931-4ACB-BDBA-7979ED781C08}" presName="parTx" presStyleLbl="revTx" presStyleIdx="2" presStyleCnt="3">
        <dgm:presLayoutVars>
          <dgm:chMax val="0"/>
          <dgm:chPref val="0"/>
        </dgm:presLayoutVars>
      </dgm:prSet>
      <dgm:spPr/>
    </dgm:pt>
  </dgm:ptLst>
  <dgm:cxnLst>
    <dgm:cxn modelId="{2E534302-A2CA-4ABC-B7E7-A3DCFC4AEA2D}" type="presOf" srcId="{6507CC10-3F83-4C88-AEA2-DDA75699169B}" destId="{108A1902-61FA-4B97-8D5C-28E60F3EFFEC}" srcOrd="0" destOrd="0" presId="urn:microsoft.com/office/officeart/2018/2/layout/IconVerticalSolidList"/>
    <dgm:cxn modelId="{63FC7630-0830-4AA3-A404-8985552B4940}" srcId="{6507CC10-3F83-4C88-AEA2-DDA75699169B}" destId="{BADF9542-DA25-4C3B-A568-9F467268DB5E}" srcOrd="0" destOrd="0" parTransId="{DCAAD622-170F-4BB6-8D28-D6FF8A3ABAB4}" sibTransId="{5E8C9D31-64E6-4C6F-8A01-4C9FDCC795A1}"/>
    <dgm:cxn modelId="{5BADE76B-DBE9-462C-B415-D03C7DD542FB}" type="presOf" srcId="{BADF9542-DA25-4C3B-A568-9F467268DB5E}" destId="{784E8EB3-9304-44BF-BF5B-E2A7D524D738}" srcOrd="0" destOrd="0" presId="urn:microsoft.com/office/officeart/2018/2/layout/IconVerticalSolidList"/>
    <dgm:cxn modelId="{1C9AA78A-7FA3-46F5-BD99-6FEDBAC6F2BC}" type="presOf" srcId="{FF2F464C-D931-4ACB-BDBA-7979ED781C08}" destId="{6B8A1FB3-2A3E-4508-A177-A9DEEE3B36A5}" srcOrd="0" destOrd="0" presId="urn:microsoft.com/office/officeart/2018/2/layout/IconVerticalSolidList"/>
    <dgm:cxn modelId="{B01D0CB1-0E9A-4E0E-A859-6856276B7D51}" type="presOf" srcId="{3E47632C-73E6-47FB-BD4F-C7049BB25A23}" destId="{3861DB53-D5A4-4376-863A-8B6E0E38362A}" srcOrd="0" destOrd="0" presId="urn:microsoft.com/office/officeart/2018/2/layout/IconVerticalSolidList"/>
    <dgm:cxn modelId="{2BC0EFDC-278B-457C-8E56-E60DFE34A5B9}" srcId="{6507CC10-3F83-4C88-AEA2-DDA75699169B}" destId="{3E47632C-73E6-47FB-BD4F-C7049BB25A23}" srcOrd="1" destOrd="0" parTransId="{0E280950-1F60-441A-951E-F3144CF787EC}" sibTransId="{9F148F02-BF33-445D-87F6-7548A254BF7F}"/>
    <dgm:cxn modelId="{9E483FF7-0422-4E23-82F1-4F96A975A9A7}" srcId="{6507CC10-3F83-4C88-AEA2-DDA75699169B}" destId="{FF2F464C-D931-4ACB-BDBA-7979ED781C08}" srcOrd="2" destOrd="0" parTransId="{810D1F38-69AA-418D-A06C-86DD9976568C}" sibTransId="{B751D3F5-BB15-461B-AC47-47B70EAA99C5}"/>
    <dgm:cxn modelId="{F05A1621-886C-4A6D-8FB7-1CA7EE028143}" type="presParOf" srcId="{108A1902-61FA-4B97-8D5C-28E60F3EFFEC}" destId="{2902C79B-4C3D-4A59-985C-BD8C54DDED0E}" srcOrd="0" destOrd="0" presId="urn:microsoft.com/office/officeart/2018/2/layout/IconVerticalSolidList"/>
    <dgm:cxn modelId="{3860E03B-F8ED-4696-B417-35AC3FDDC2A9}" type="presParOf" srcId="{2902C79B-4C3D-4A59-985C-BD8C54DDED0E}" destId="{6DA6B6BC-851E-43B0-99A9-61CC9EE472D6}" srcOrd="0" destOrd="0" presId="urn:microsoft.com/office/officeart/2018/2/layout/IconVerticalSolidList"/>
    <dgm:cxn modelId="{AD0A1D6F-5D4C-460F-BE4E-C90AF49B5BAA}" type="presParOf" srcId="{2902C79B-4C3D-4A59-985C-BD8C54DDED0E}" destId="{AD4D4453-67B4-48B9-85FD-AE3F0DF86E8D}" srcOrd="1" destOrd="0" presId="urn:microsoft.com/office/officeart/2018/2/layout/IconVerticalSolidList"/>
    <dgm:cxn modelId="{27B25AFE-2300-431D-9135-79323804C6AD}" type="presParOf" srcId="{2902C79B-4C3D-4A59-985C-BD8C54DDED0E}" destId="{9C272BE3-1C86-4F03-A961-8BD2995F5549}" srcOrd="2" destOrd="0" presId="urn:microsoft.com/office/officeart/2018/2/layout/IconVerticalSolidList"/>
    <dgm:cxn modelId="{0D146C29-5A82-4F05-B723-FD8F24E9C633}" type="presParOf" srcId="{2902C79B-4C3D-4A59-985C-BD8C54DDED0E}" destId="{784E8EB3-9304-44BF-BF5B-E2A7D524D738}" srcOrd="3" destOrd="0" presId="urn:microsoft.com/office/officeart/2018/2/layout/IconVerticalSolidList"/>
    <dgm:cxn modelId="{AE76E040-7E8D-4A70-9942-CF65DD9727BC}" type="presParOf" srcId="{108A1902-61FA-4B97-8D5C-28E60F3EFFEC}" destId="{4C68340E-2AD6-4521-97F3-5B3AADC1B5A5}" srcOrd="1" destOrd="0" presId="urn:microsoft.com/office/officeart/2018/2/layout/IconVerticalSolidList"/>
    <dgm:cxn modelId="{80D0D71D-ECF3-41F5-945D-BC7E67449CEC}" type="presParOf" srcId="{108A1902-61FA-4B97-8D5C-28E60F3EFFEC}" destId="{0669ABDC-5919-4EEC-ACB8-600F3EC38E95}" srcOrd="2" destOrd="0" presId="urn:microsoft.com/office/officeart/2018/2/layout/IconVerticalSolidList"/>
    <dgm:cxn modelId="{E08DB027-1CD1-4D3B-8C3B-C321CAE0DF34}" type="presParOf" srcId="{0669ABDC-5919-4EEC-ACB8-600F3EC38E95}" destId="{FCD70F0E-C5EB-4300-A052-B9F32562F26F}" srcOrd="0" destOrd="0" presId="urn:microsoft.com/office/officeart/2018/2/layout/IconVerticalSolidList"/>
    <dgm:cxn modelId="{23892102-0CB6-481A-816D-8FBCADE6794A}" type="presParOf" srcId="{0669ABDC-5919-4EEC-ACB8-600F3EC38E95}" destId="{EA26E498-6D70-4D2D-B19B-97FDE8BEB944}" srcOrd="1" destOrd="0" presId="urn:microsoft.com/office/officeart/2018/2/layout/IconVerticalSolidList"/>
    <dgm:cxn modelId="{27961A92-D332-4556-B6EF-954D981B369E}" type="presParOf" srcId="{0669ABDC-5919-4EEC-ACB8-600F3EC38E95}" destId="{4DEE9F44-A485-4AF5-9D9C-EA631CAB3886}" srcOrd="2" destOrd="0" presId="urn:microsoft.com/office/officeart/2018/2/layout/IconVerticalSolidList"/>
    <dgm:cxn modelId="{AC825A90-347F-4C7B-8294-AED46269482E}" type="presParOf" srcId="{0669ABDC-5919-4EEC-ACB8-600F3EC38E95}" destId="{3861DB53-D5A4-4376-863A-8B6E0E38362A}" srcOrd="3" destOrd="0" presId="urn:microsoft.com/office/officeart/2018/2/layout/IconVerticalSolidList"/>
    <dgm:cxn modelId="{0AAF800F-FD14-404D-8B82-5DFE1413E6A2}" type="presParOf" srcId="{108A1902-61FA-4B97-8D5C-28E60F3EFFEC}" destId="{8490DD29-0C4E-46F0-B3ED-C80471B5EA1B}" srcOrd="3" destOrd="0" presId="urn:microsoft.com/office/officeart/2018/2/layout/IconVerticalSolidList"/>
    <dgm:cxn modelId="{7E788CD3-2D56-4B15-A8A8-0F73F782F489}" type="presParOf" srcId="{108A1902-61FA-4B97-8D5C-28E60F3EFFEC}" destId="{B2E25FC1-E8BD-4B18-B6ED-32BD840F8541}" srcOrd="4" destOrd="0" presId="urn:microsoft.com/office/officeart/2018/2/layout/IconVerticalSolidList"/>
    <dgm:cxn modelId="{363B2C5F-36B5-49DC-9968-F0AE2C86D14E}" type="presParOf" srcId="{B2E25FC1-E8BD-4B18-B6ED-32BD840F8541}" destId="{C014C859-B653-493A-832F-3CF7AEDD3674}" srcOrd="0" destOrd="0" presId="urn:microsoft.com/office/officeart/2018/2/layout/IconVerticalSolidList"/>
    <dgm:cxn modelId="{4536D1FF-2737-4D3E-8C5B-624420DACE64}" type="presParOf" srcId="{B2E25FC1-E8BD-4B18-B6ED-32BD840F8541}" destId="{6C389937-88CB-4DE6-B4AF-9EF13CF4D80B}" srcOrd="1" destOrd="0" presId="urn:microsoft.com/office/officeart/2018/2/layout/IconVerticalSolidList"/>
    <dgm:cxn modelId="{CD4E37F6-5B40-4966-ACC4-8DF2F1D7DA9E}" type="presParOf" srcId="{B2E25FC1-E8BD-4B18-B6ED-32BD840F8541}" destId="{54D87384-10EE-476D-BB59-6856E30B451B}" srcOrd="2" destOrd="0" presId="urn:microsoft.com/office/officeart/2018/2/layout/IconVerticalSolidList"/>
    <dgm:cxn modelId="{2F2A4FE0-6AFB-40CE-A860-9639A6434EE6}" type="presParOf" srcId="{B2E25FC1-E8BD-4B18-B6ED-32BD840F8541}" destId="{6B8A1FB3-2A3E-4508-A177-A9DEEE3B36A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77486-9484-4B0C-8C4C-011D74CE6E79}">
      <dsp:nvSpPr>
        <dsp:cNvPr id="0" name=""/>
        <dsp:cNvSpPr/>
      </dsp:nvSpPr>
      <dsp:spPr>
        <a:xfrm>
          <a:off x="640" y="288767"/>
          <a:ext cx="2593224" cy="3111869"/>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153" tIns="0" rIns="256153" bIns="330200" numCol="1" spcCol="1270" anchor="t" anchorCtr="0">
          <a:noAutofit/>
        </a:bodyPr>
        <a:lstStyle/>
        <a:p>
          <a:pPr marL="0" lvl="0" indent="0" algn="l" defTabSz="1066800">
            <a:lnSpc>
              <a:spcPct val="90000"/>
            </a:lnSpc>
            <a:spcBef>
              <a:spcPct val="0"/>
            </a:spcBef>
            <a:spcAft>
              <a:spcPct val="35000"/>
            </a:spcAft>
            <a:buNone/>
          </a:pPr>
          <a:r>
            <a:rPr lang="en-US" sz="2400" kern="1200"/>
            <a:t>Explain the theoretical foundation &amp; clinical rationale</a:t>
          </a:r>
        </a:p>
      </dsp:txBody>
      <dsp:txXfrm>
        <a:off x="640" y="1533515"/>
        <a:ext cx="2593224" cy="1867121"/>
      </dsp:txXfrm>
    </dsp:sp>
    <dsp:sp modelId="{3546B70A-A312-496D-8B35-060A5DC77ACB}">
      <dsp:nvSpPr>
        <dsp:cNvPr id="0" name=""/>
        <dsp:cNvSpPr/>
      </dsp:nvSpPr>
      <dsp:spPr>
        <a:xfrm>
          <a:off x="640" y="288767"/>
          <a:ext cx="2593224" cy="12447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6153" tIns="165100" rIns="256153" bIns="165100" numCol="1" spcCol="1270" anchor="ctr" anchorCtr="0">
          <a:noAutofit/>
        </a:bodyPr>
        <a:lstStyle/>
        <a:p>
          <a:pPr marL="0" lvl="0" indent="0" algn="l" defTabSz="2889250">
            <a:lnSpc>
              <a:spcPct val="90000"/>
            </a:lnSpc>
            <a:spcBef>
              <a:spcPct val="0"/>
            </a:spcBef>
            <a:spcAft>
              <a:spcPct val="35000"/>
            </a:spcAft>
            <a:buNone/>
          </a:pPr>
          <a:r>
            <a:rPr lang="en-US" sz="6500" kern="1200"/>
            <a:t>01</a:t>
          </a:r>
        </a:p>
      </dsp:txBody>
      <dsp:txXfrm>
        <a:off x="640" y="288767"/>
        <a:ext cx="2593224" cy="1244747"/>
      </dsp:txXfrm>
    </dsp:sp>
    <dsp:sp modelId="{B6B28E9D-5DC6-4623-8EBA-79334AFA5E4D}">
      <dsp:nvSpPr>
        <dsp:cNvPr id="0" name=""/>
        <dsp:cNvSpPr/>
      </dsp:nvSpPr>
      <dsp:spPr>
        <a:xfrm>
          <a:off x="2801323" y="288767"/>
          <a:ext cx="2593224" cy="3111869"/>
        </a:xfrm>
        <a:prstGeom prst="rect">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153" tIns="0" rIns="256153" bIns="330200" numCol="1" spcCol="1270" anchor="t" anchorCtr="0">
          <a:noAutofit/>
        </a:bodyPr>
        <a:lstStyle/>
        <a:p>
          <a:pPr marL="0" lvl="0" indent="0" algn="l" defTabSz="1066800" rtl="0">
            <a:lnSpc>
              <a:spcPct val="90000"/>
            </a:lnSpc>
            <a:spcBef>
              <a:spcPct val="0"/>
            </a:spcBef>
            <a:spcAft>
              <a:spcPct val="35000"/>
            </a:spcAft>
            <a:buNone/>
          </a:pPr>
          <a:r>
            <a:rPr lang="en-US" sz="2400" kern="1200">
              <a:latin typeface="Calibri"/>
            </a:rPr>
            <a:t>Integrate Safety-A</a:t>
          </a:r>
          <a:r>
            <a:rPr lang="en-US" sz="2400" kern="1200"/>
            <a:t> into evaluations</a:t>
          </a:r>
          <a:endParaRPr lang="en-US" sz="2400" kern="1200">
            <a:latin typeface="Calibri"/>
          </a:endParaRPr>
        </a:p>
      </dsp:txBody>
      <dsp:txXfrm>
        <a:off x="2801323" y="1533515"/>
        <a:ext cx="2593224" cy="1867121"/>
      </dsp:txXfrm>
    </dsp:sp>
    <dsp:sp modelId="{3017E88E-D300-4F08-AC3C-70B45410FE86}">
      <dsp:nvSpPr>
        <dsp:cNvPr id="0" name=""/>
        <dsp:cNvSpPr/>
      </dsp:nvSpPr>
      <dsp:spPr>
        <a:xfrm>
          <a:off x="2801323" y="288767"/>
          <a:ext cx="2593224" cy="12447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6153" tIns="165100" rIns="256153" bIns="165100" numCol="1" spcCol="1270" anchor="ctr" anchorCtr="0">
          <a:noAutofit/>
        </a:bodyPr>
        <a:lstStyle/>
        <a:p>
          <a:pPr marL="0" lvl="0" indent="0" algn="l" defTabSz="2889250">
            <a:lnSpc>
              <a:spcPct val="90000"/>
            </a:lnSpc>
            <a:spcBef>
              <a:spcPct val="0"/>
            </a:spcBef>
            <a:spcAft>
              <a:spcPct val="35000"/>
            </a:spcAft>
            <a:buNone/>
          </a:pPr>
          <a:r>
            <a:rPr lang="en-US" sz="6500" kern="1200"/>
            <a:t>02</a:t>
          </a:r>
        </a:p>
      </dsp:txBody>
      <dsp:txXfrm>
        <a:off x="2801323" y="288767"/>
        <a:ext cx="2593224" cy="1244747"/>
      </dsp:txXfrm>
    </dsp:sp>
    <dsp:sp modelId="{D8BD1C60-1B5D-4553-8420-13CE21969004}">
      <dsp:nvSpPr>
        <dsp:cNvPr id="0" name=""/>
        <dsp:cNvSpPr/>
      </dsp:nvSpPr>
      <dsp:spPr>
        <a:xfrm>
          <a:off x="5602005" y="288767"/>
          <a:ext cx="2593224" cy="3111869"/>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153" tIns="0" rIns="256153" bIns="330200" numCol="1" spcCol="1270" anchor="t" anchorCtr="0">
          <a:noAutofit/>
        </a:bodyPr>
        <a:lstStyle/>
        <a:p>
          <a:pPr marL="0" lvl="0" indent="0" algn="l" defTabSz="1066800" rtl="0">
            <a:lnSpc>
              <a:spcPct val="90000"/>
            </a:lnSpc>
            <a:spcBef>
              <a:spcPct val="0"/>
            </a:spcBef>
            <a:spcAft>
              <a:spcPct val="35000"/>
            </a:spcAft>
            <a:buNone/>
          </a:pPr>
          <a:r>
            <a:rPr lang="en-US" sz="2400" kern="1200"/>
            <a:t>Utilize </a:t>
          </a:r>
          <a:r>
            <a:rPr lang="en-US" sz="2400" kern="1200">
              <a:latin typeface="Calibri"/>
            </a:rPr>
            <a:t>a </a:t>
          </a:r>
          <a:r>
            <a:rPr lang="en-US" sz="2400" kern="1200"/>
            <a:t>framework for safety planning &amp; care decisions</a:t>
          </a:r>
        </a:p>
      </dsp:txBody>
      <dsp:txXfrm>
        <a:off x="5602005" y="1533515"/>
        <a:ext cx="2593224" cy="1867121"/>
      </dsp:txXfrm>
    </dsp:sp>
    <dsp:sp modelId="{6ADA9FD4-62B5-4D4B-9215-289384F8E62C}">
      <dsp:nvSpPr>
        <dsp:cNvPr id="0" name=""/>
        <dsp:cNvSpPr/>
      </dsp:nvSpPr>
      <dsp:spPr>
        <a:xfrm>
          <a:off x="5602005" y="288767"/>
          <a:ext cx="2593224" cy="12447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6153" tIns="165100" rIns="256153" bIns="165100" numCol="1" spcCol="1270" anchor="ctr" anchorCtr="0">
          <a:noAutofit/>
        </a:bodyPr>
        <a:lstStyle/>
        <a:p>
          <a:pPr marL="0" lvl="0" indent="0" algn="l" defTabSz="2889250">
            <a:lnSpc>
              <a:spcPct val="90000"/>
            </a:lnSpc>
            <a:spcBef>
              <a:spcPct val="0"/>
            </a:spcBef>
            <a:spcAft>
              <a:spcPct val="35000"/>
            </a:spcAft>
            <a:buNone/>
          </a:pPr>
          <a:r>
            <a:rPr lang="en-US" sz="6500" kern="1200"/>
            <a:t>03</a:t>
          </a:r>
        </a:p>
      </dsp:txBody>
      <dsp:txXfrm>
        <a:off x="5602005" y="288767"/>
        <a:ext cx="2593224" cy="12447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66078-EC72-41C3-BAE1-80764ACB1BE7}">
      <dsp:nvSpPr>
        <dsp:cNvPr id="0" name=""/>
        <dsp:cNvSpPr/>
      </dsp:nvSpPr>
      <dsp:spPr>
        <a:xfrm>
          <a:off x="0" y="36390"/>
          <a:ext cx="5175384" cy="17596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solidFill>
                <a:srgbClr val="000000"/>
              </a:solidFill>
              <a:ea typeface="+mn-ea"/>
              <a:cs typeface="+mn-cs"/>
            </a:rPr>
            <a:t>Safety-A = structured, evidence-based, clinically practical</a:t>
          </a:r>
        </a:p>
      </dsp:txBody>
      <dsp:txXfrm>
        <a:off x="85900" y="122290"/>
        <a:ext cx="5003584" cy="1587880"/>
      </dsp:txXfrm>
    </dsp:sp>
    <dsp:sp modelId="{D6D5AAFE-F243-44A0-98B7-F7E96B9FA30A}">
      <dsp:nvSpPr>
        <dsp:cNvPr id="0" name=""/>
        <dsp:cNvSpPr/>
      </dsp:nvSpPr>
      <dsp:spPr>
        <a:xfrm>
          <a:off x="0" y="1888230"/>
          <a:ext cx="5175384" cy="175968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solidFill>
                <a:srgbClr val="000000"/>
              </a:solidFill>
              <a:ea typeface="+mn-ea"/>
              <a:cs typeface="+mn-cs"/>
            </a:rPr>
            <a:t>Supports competence in suicide risk assessment &amp; safety planning</a:t>
          </a:r>
        </a:p>
      </dsp:txBody>
      <dsp:txXfrm>
        <a:off x="85900" y="1974130"/>
        <a:ext cx="5003584" cy="1587880"/>
      </dsp:txXfrm>
    </dsp:sp>
    <dsp:sp modelId="{E42FC790-1840-41CF-9730-D4E075983E74}">
      <dsp:nvSpPr>
        <dsp:cNvPr id="0" name=""/>
        <dsp:cNvSpPr/>
      </dsp:nvSpPr>
      <dsp:spPr>
        <a:xfrm>
          <a:off x="0" y="3740070"/>
          <a:ext cx="5175384" cy="175968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solidFill>
                <a:srgbClr val="000000"/>
              </a:solidFill>
              <a:ea typeface="+mn-ea"/>
              <a:cs typeface="+mn-cs"/>
            </a:rPr>
            <a:t>Enhances quality of care and patient safety</a:t>
          </a:r>
        </a:p>
      </dsp:txBody>
      <dsp:txXfrm>
        <a:off x="85900" y="3825970"/>
        <a:ext cx="5003584" cy="15878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CC864-8A57-4F1E-82B8-0E98977D6A2D}">
      <dsp:nvSpPr>
        <dsp:cNvPr id="0" name=""/>
        <dsp:cNvSpPr/>
      </dsp:nvSpPr>
      <dsp:spPr>
        <a:xfrm>
          <a:off x="1099810" y="696102"/>
          <a:ext cx="1660500" cy="1660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AED4F3-6B8D-4603-8252-E8CA17348787}">
      <dsp:nvSpPr>
        <dsp:cNvPr id="0" name=""/>
        <dsp:cNvSpPr/>
      </dsp:nvSpPr>
      <dsp:spPr>
        <a:xfrm>
          <a:off x="85060" y="2776702"/>
          <a:ext cx="369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Questions?</a:t>
          </a:r>
        </a:p>
      </dsp:txBody>
      <dsp:txXfrm>
        <a:off x="85060" y="2776702"/>
        <a:ext cx="3690000" cy="720000"/>
      </dsp:txXfrm>
    </dsp:sp>
    <dsp:sp modelId="{7BA75324-C8AB-4BD7-A143-C0CC35361DF7}">
      <dsp:nvSpPr>
        <dsp:cNvPr id="0" name=""/>
        <dsp:cNvSpPr/>
      </dsp:nvSpPr>
      <dsp:spPr>
        <a:xfrm>
          <a:off x="5435560" y="696102"/>
          <a:ext cx="1660500" cy="1660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BB7541-7C4B-406E-A72E-48CED6DCECB0}">
      <dsp:nvSpPr>
        <dsp:cNvPr id="0" name=""/>
        <dsp:cNvSpPr/>
      </dsp:nvSpPr>
      <dsp:spPr>
        <a:xfrm>
          <a:off x="4420810" y="2776702"/>
          <a:ext cx="369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Contact: Colleen Neal, PMHNP-BC</a:t>
          </a:r>
        </a:p>
      </dsp:txBody>
      <dsp:txXfrm>
        <a:off x="4420810" y="2776702"/>
        <a:ext cx="369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77A1F-D9D3-490A-BB35-2D69D6D9A07E}">
      <dsp:nvSpPr>
        <dsp:cNvPr id="0" name=""/>
        <dsp:cNvSpPr/>
      </dsp:nvSpPr>
      <dsp:spPr>
        <a:xfrm>
          <a:off x="0" y="542285"/>
          <a:ext cx="5762123" cy="1109306"/>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rgbClr val="000000"/>
              </a:solidFill>
              <a:ea typeface="+mn-ea"/>
              <a:cs typeface="+mn-cs"/>
            </a:rPr>
            <a:t>Background: FISP</a:t>
          </a:r>
        </a:p>
      </dsp:txBody>
      <dsp:txXfrm>
        <a:off x="54152" y="596437"/>
        <a:ext cx="5653819" cy="1001002"/>
      </dsp:txXfrm>
    </dsp:sp>
    <dsp:sp modelId="{E6872982-A3AA-4D58-924E-AD83ABD77DA7}">
      <dsp:nvSpPr>
        <dsp:cNvPr id="0" name=""/>
        <dsp:cNvSpPr/>
      </dsp:nvSpPr>
      <dsp:spPr>
        <a:xfrm>
          <a:off x="0" y="1709191"/>
          <a:ext cx="5762123" cy="1109306"/>
        </a:xfrm>
        <a:prstGeom prst="roundRect">
          <a:avLst/>
        </a:prstGeom>
        <a:gradFill rotWithShape="0">
          <a:gsLst>
            <a:gs pos="0">
              <a:schemeClr val="accent5">
                <a:hueOff val="-2483469"/>
                <a:satOff val="9953"/>
                <a:lumOff val="2157"/>
                <a:alphaOff val="0"/>
                <a:tint val="100000"/>
                <a:shade val="100000"/>
                <a:satMod val="130000"/>
              </a:schemeClr>
            </a:gs>
            <a:gs pos="100000">
              <a:schemeClr val="accent5">
                <a:hueOff val="-2483469"/>
                <a:satOff val="9953"/>
                <a:lumOff val="215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rgbClr val="000000"/>
              </a:solidFill>
              <a:ea typeface="+mn-ea"/>
              <a:cs typeface="+mn-cs"/>
            </a:rPr>
            <a:t>Evidence-based intervention for improving continuity of care and increasing linkage to treatment after an initial emergency/acute care visit</a:t>
          </a:r>
        </a:p>
      </dsp:txBody>
      <dsp:txXfrm>
        <a:off x="54152" y="1763343"/>
        <a:ext cx="5653819" cy="1001002"/>
      </dsp:txXfrm>
    </dsp:sp>
    <dsp:sp modelId="{1D1F00EA-A54B-4C6A-B521-6A6141677D76}">
      <dsp:nvSpPr>
        <dsp:cNvPr id="0" name=""/>
        <dsp:cNvSpPr/>
      </dsp:nvSpPr>
      <dsp:spPr>
        <a:xfrm>
          <a:off x="0" y="2876097"/>
          <a:ext cx="5762123" cy="1109306"/>
        </a:xfrm>
        <a:prstGeom prst="roundRect">
          <a:avLst/>
        </a:prstGeom>
        <a:gradFill rotWithShape="0">
          <a:gsLst>
            <a:gs pos="0">
              <a:schemeClr val="accent5">
                <a:hueOff val="-4966938"/>
                <a:satOff val="19906"/>
                <a:lumOff val="4314"/>
                <a:alphaOff val="0"/>
                <a:tint val="100000"/>
                <a:shade val="100000"/>
                <a:satMod val="130000"/>
              </a:schemeClr>
            </a:gs>
            <a:gs pos="100000">
              <a:schemeClr val="accent5">
                <a:hueOff val="-4966938"/>
                <a:satOff val="19906"/>
                <a:lumOff val="431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rgbClr val="000000"/>
              </a:solidFill>
              <a:ea typeface="+mn-ea"/>
              <a:cs typeface="+mn-cs"/>
            </a:rPr>
            <a:t>Listed in the National Registry of Evidence-Based Practices (NREPP) </a:t>
          </a:r>
        </a:p>
      </dsp:txBody>
      <dsp:txXfrm>
        <a:off x="54152" y="2930249"/>
        <a:ext cx="5653819" cy="1001002"/>
      </dsp:txXfrm>
    </dsp:sp>
    <dsp:sp modelId="{915677DD-7BA9-4378-B48A-2338DCBF39E1}">
      <dsp:nvSpPr>
        <dsp:cNvPr id="0" name=""/>
        <dsp:cNvSpPr/>
      </dsp:nvSpPr>
      <dsp:spPr>
        <a:xfrm>
          <a:off x="0" y="4043004"/>
          <a:ext cx="5762123" cy="1109306"/>
        </a:xfrm>
        <a:prstGeom prst="roundRect">
          <a:avLst/>
        </a:prstGeom>
        <a:gradFill rotWithShape="0">
          <a:gsLst>
            <a:gs pos="0">
              <a:schemeClr val="accent5">
                <a:hueOff val="-7450407"/>
                <a:satOff val="29858"/>
                <a:lumOff val="6471"/>
                <a:alphaOff val="0"/>
                <a:tint val="100000"/>
                <a:shade val="100000"/>
                <a:satMod val="130000"/>
              </a:schemeClr>
            </a:gs>
            <a:gs pos="100000">
              <a:schemeClr val="accent5">
                <a:hueOff val="-7450407"/>
                <a:satOff val="29858"/>
                <a:lumOff val="647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rgbClr val="000000"/>
              </a:solidFill>
              <a:ea typeface="+mn-ea"/>
              <a:cs typeface="+mn-cs"/>
            </a:rPr>
            <a:t>Associated with protection from suicide attempts during the high-risk 3-month period after suicide/self-harm episodes</a:t>
          </a:r>
        </a:p>
      </dsp:txBody>
      <dsp:txXfrm>
        <a:off x="54152" y="4097156"/>
        <a:ext cx="5653819" cy="1001002"/>
      </dsp:txXfrm>
    </dsp:sp>
    <dsp:sp modelId="{49A47230-1442-4FA4-B0A4-61809BF204C2}">
      <dsp:nvSpPr>
        <dsp:cNvPr id="0" name=""/>
        <dsp:cNvSpPr/>
      </dsp:nvSpPr>
      <dsp:spPr>
        <a:xfrm>
          <a:off x="0" y="5209910"/>
          <a:ext cx="5762123" cy="1109306"/>
        </a:xfrm>
        <a:prstGeom prst="roundRect">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rgbClr val="000000"/>
              </a:solidFill>
              <a:ea typeface="+mn-ea"/>
              <a:cs typeface="+mn-cs"/>
            </a:rPr>
            <a:t>Through a trauma lens</a:t>
          </a:r>
        </a:p>
      </dsp:txBody>
      <dsp:txXfrm>
        <a:off x="54152" y="5264062"/>
        <a:ext cx="5653819" cy="1001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B9B9B-54AF-4F03-8422-684202F3018F}">
      <dsp:nvSpPr>
        <dsp:cNvPr id="0" name=""/>
        <dsp:cNvSpPr/>
      </dsp:nvSpPr>
      <dsp:spPr>
        <a:xfrm>
          <a:off x="0" y="589593"/>
          <a:ext cx="5508123" cy="67158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ea typeface="+mn-ea"/>
              <a:cs typeface="+mn-cs"/>
            </a:rPr>
            <a:t>Agenda setting: reason for meeting</a:t>
          </a:r>
        </a:p>
      </dsp:txBody>
      <dsp:txXfrm>
        <a:off x="32784" y="622377"/>
        <a:ext cx="5442555" cy="606012"/>
      </dsp:txXfrm>
    </dsp:sp>
    <dsp:sp modelId="{FD90ECBE-84C3-47AB-A054-1F5B274F72A8}">
      <dsp:nvSpPr>
        <dsp:cNvPr id="0" name=""/>
        <dsp:cNvSpPr/>
      </dsp:nvSpPr>
      <dsp:spPr>
        <a:xfrm>
          <a:off x="0" y="1341813"/>
          <a:ext cx="5508123" cy="671580"/>
        </a:xfrm>
        <a:prstGeom prst="roundRect">
          <a:avLst/>
        </a:prstGeom>
        <a:gradFill rotWithShape="0">
          <a:gsLst>
            <a:gs pos="0">
              <a:schemeClr val="accent5">
                <a:hueOff val="-1655646"/>
                <a:satOff val="6635"/>
                <a:lumOff val="1438"/>
                <a:alphaOff val="0"/>
                <a:shade val="51000"/>
                <a:satMod val="130000"/>
              </a:schemeClr>
            </a:gs>
            <a:gs pos="80000">
              <a:schemeClr val="accent5">
                <a:hueOff val="-1655646"/>
                <a:satOff val="6635"/>
                <a:lumOff val="1438"/>
                <a:alphaOff val="0"/>
                <a:shade val="93000"/>
                <a:satMod val="130000"/>
              </a:schemeClr>
            </a:gs>
            <a:gs pos="100000">
              <a:schemeClr val="accent5">
                <a:hueOff val="-1655646"/>
                <a:satOff val="6635"/>
                <a:lumOff val="143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rgbClr val="000000"/>
              </a:solidFill>
              <a:ea typeface="+mn-ea"/>
              <a:cs typeface="+mn-cs"/>
            </a:rPr>
            <a:t>Youth strengths</a:t>
          </a:r>
        </a:p>
      </dsp:txBody>
      <dsp:txXfrm>
        <a:off x="32784" y="1374597"/>
        <a:ext cx="5442555" cy="606012"/>
      </dsp:txXfrm>
    </dsp:sp>
    <dsp:sp modelId="{DECBDF9E-C1C2-4B95-A68B-35C511BA1FFF}">
      <dsp:nvSpPr>
        <dsp:cNvPr id="0" name=""/>
        <dsp:cNvSpPr/>
      </dsp:nvSpPr>
      <dsp:spPr>
        <a:xfrm>
          <a:off x="0" y="2094033"/>
          <a:ext cx="5508123" cy="671580"/>
        </a:xfrm>
        <a:prstGeom prst="round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rgbClr val="000000"/>
              </a:solidFill>
              <a:ea typeface="+mn-ea"/>
              <a:cs typeface="+mn-cs"/>
            </a:rPr>
            <a:t>Family strengths</a:t>
          </a:r>
        </a:p>
      </dsp:txBody>
      <dsp:txXfrm>
        <a:off x="32784" y="2126817"/>
        <a:ext cx="5442555" cy="606012"/>
      </dsp:txXfrm>
    </dsp:sp>
    <dsp:sp modelId="{8E2068DA-A1B4-4662-BD31-5E5880C7D717}">
      <dsp:nvSpPr>
        <dsp:cNvPr id="0" name=""/>
        <dsp:cNvSpPr/>
      </dsp:nvSpPr>
      <dsp:spPr>
        <a:xfrm>
          <a:off x="0" y="2846253"/>
          <a:ext cx="5508123" cy="671580"/>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rgbClr val="000000"/>
              </a:solidFill>
              <a:ea typeface="+mn-ea"/>
              <a:cs typeface="+mn-cs"/>
            </a:rPr>
            <a:t>Feelings thermometer</a:t>
          </a:r>
        </a:p>
      </dsp:txBody>
      <dsp:txXfrm>
        <a:off x="32784" y="2879037"/>
        <a:ext cx="5442555" cy="606012"/>
      </dsp:txXfrm>
    </dsp:sp>
    <dsp:sp modelId="{BC2A7823-BAFC-49A7-A92B-A36FDC941E93}">
      <dsp:nvSpPr>
        <dsp:cNvPr id="0" name=""/>
        <dsp:cNvSpPr/>
      </dsp:nvSpPr>
      <dsp:spPr>
        <a:xfrm>
          <a:off x="0" y="3598473"/>
          <a:ext cx="5508123" cy="671580"/>
        </a:xfrm>
        <a:prstGeom prst="round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rgbClr val="000000"/>
              </a:solidFill>
              <a:ea typeface="+mn-ea"/>
              <a:cs typeface="+mn-cs"/>
            </a:rPr>
            <a:t>Personal safety plan</a:t>
          </a:r>
        </a:p>
      </dsp:txBody>
      <dsp:txXfrm>
        <a:off x="32784" y="3631257"/>
        <a:ext cx="5442555" cy="606012"/>
      </dsp:txXfrm>
    </dsp:sp>
    <dsp:sp modelId="{7A898CE9-E66B-4D9E-BF38-8848BF25C252}">
      <dsp:nvSpPr>
        <dsp:cNvPr id="0" name=""/>
        <dsp:cNvSpPr/>
      </dsp:nvSpPr>
      <dsp:spPr>
        <a:xfrm>
          <a:off x="0" y="4350693"/>
          <a:ext cx="5508123" cy="671580"/>
        </a:xfrm>
        <a:prstGeom prst="roundRect">
          <a:avLst/>
        </a:prstGeom>
        <a:gradFill rotWithShape="0">
          <a:gsLst>
            <a:gs pos="0">
              <a:schemeClr val="accent5">
                <a:hueOff val="-8278230"/>
                <a:satOff val="33176"/>
                <a:lumOff val="7190"/>
                <a:alphaOff val="0"/>
                <a:shade val="51000"/>
                <a:satMod val="130000"/>
              </a:schemeClr>
            </a:gs>
            <a:gs pos="80000">
              <a:schemeClr val="accent5">
                <a:hueOff val="-8278230"/>
                <a:satOff val="33176"/>
                <a:lumOff val="7190"/>
                <a:alphaOff val="0"/>
                <a:shade val="93000"/>
                <a:satMod val="130000"/>
              </a:schemeClr>
            </a:gs>
            <a:gs pos="100000">
              <a:schemeClr val="accent5">
                <a:hueOff val="-8278230"/>
                <a:satOff val="33176"/>
                <a:lumOff val="719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rgbClr val="000000"/>
              </a:solidFill>
              <a:ea typeface="+mn-ea"/>
              <a:cs typeface="+mn-cs"/>
            </a:rPr>
            <a:t>Substance use/means safety (guns)</a:t>
          </a:r>
        </a:p>
      </dsp:txBody>
      <dsp:txXfrm>
        <a:off x="32784" y="4383477"/>
        <a:ext cx="5442555" cy="606012"/>
      </dsp:txXfrm>
    </dsp:sp>
    <dsp:sp modelId="{D88BAEE5-D324-4233-8728-2DBA78D6A64F}">
      <dsp:nvSpPr>
        <dsp:cNvPr id="0" name=""/>
        <dsp:cNvSpPr/>
      </dsp:nvSpPr>
      <dsp:spPr>
        <a:xfrm>
          <a:off x="0" y="5102913"/>
          <a:ext cx="5508123" cy="67158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rgbClr val="000000"/>
              </a:solidFill>
              <a:ea typeface="+mn-ea"/>
              <a:cs typeface="+mn-cs"/>
            </a:rPr>
            <a:t>Follow-up</a:t>
          </a:r>
        </a:p>
      </dsp:txBody>
      <dsp:txXfrm>
        <a:off x="32784" y="5135697"/>
        <a:ext cx="5442555" cy="6060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B9B9B-54AF-4F03-8422-684202F3018F}">
      <dsp:nvSpPr>
        <dsp:cNvPr id="0" name=""/>
        <dsp:cNvSpPr/>
      </dsp:nvSpPr>
      <dsp:spPr>
        <a:xfrm>
          <a:off x="0" y="78659"/>
          <a:ext cx="5434040" cy="11934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solidFill>
                <a:srgbClr val="000000"/>
              </a:solidFill>
              <a:ea typeface="+mn-ea"/>
              <a:cs typeface="+mn-cs"/>
            </a:rPr>
            <a:t>Agenda setting: reason for meeting</a:t>
          </a:r>
        </a:p>
      </dsp:txBody>
      <dsp:txXfrm>
        <a:off x="58257" y="136916"/>
        <a:ext cx="5317526" cy="1076886"/>
      </dsp:txXfrm>
    </dsp:sp>
    <dsp:sp modelId="{FD90ECBE-84C3-47AB-A054-1F5B274F72A8}">
      <dsp:nvSpPr>
        <dsp:cNvPr id="0" name=""/>
        <dsp:cNvSpPr/>
      </dsp:nvSpPr>
      <dsp:spPr>
        <a:xfrm>
          <a:off x="0" y="1358459"/>
          <a:ext cx="5434040" cy="1193400"/>
        </a:xfrm>
        <a:prstGeom prst="round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solidFill>
                <a:srgbClr val="000000"/>
              </a:solidFill>
              <a:ea typeface="+mn-ea"/>
              <a:cs typeface="+mn-cs"/>
            </a:rPr>
            <a:t>Youth AND family strengths</a:t>
          </a:r>
        </a:p>
      </dsp:txBody>
      <dsp:txXfrm>
        <a:off x="58257" y="1416716"/>
        <a:ext cx="5317526" cy="1076886"/>
      </dsp:txXfrm>
    </dsp:sp>
    <dsp:sp modelId="{BC2A7823-BAFC-49A7-A92B-A36FDC941E93}">
      <dsp:nvSpPr>
        <dsp:cNvPr id="0" name=""/>
        <dsp:cNvSpPr/>
      </dsp:nvSpPr>
      <dsp:spPr>
        <a:xfrm>
          <a:off x="0" y="2638259"/>
          <a:ext cx="5434040" cy="1193400"/>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solidFill>
                <a:srgbClr val="000000"/>
              </a:solidFill>
              <a:ea typeface="+mn-ea"/>
              <a:cs typeface="+mn-cs"/>
            </a:rPr>
            <a:t>Personal safety plan</a:t>
          </a:r>
        </a:p>
      </dsp:txBody>
      <dsp:txXfrm>
        <a:off x="58257" y="2696516"/>
        <a:ext cx="5317526" cy="1076886"/>
      </dsp:txXfrm>
    </dsp:sp>
    <dsp:sp modelId="{7A898CE9-E66B-4D9E-BF38-8848BF25C252}">
      <dsp:nvSpPr>
        <dsp:cNvPr id="0" name=""/>
        <dsp:cNvSpPr/>
      </dsp:nvSpPr>
      <dsp:spPr>
        <a:xfrm>
          <a:off x="0" y="3918060"/>
          <a:ext cx="5434040" cy="1193400"/>
        </a:xfrm>
        <a:prstGeom prst="round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solidFill>
                <a:srgbClr val="000000"/>
              </a:solidFill>
              <a:ea typeface="+mn-ea"/>
              <a:cs typeface="+mn-cs"/>
            </a:rPr>
            <a:t>Substance use/means safety (guns)</a:t>
          </a:r>
        </a:p>
      </dsp:txBody>
      <dsp:txXfrm>
        <a:off x="58257" y="3976317"/>
        <a:ext cx="5317526" cy="1076886"/>
      </dsp:txXfrm>
    </dsp:sp>
    <dsp:sp modelId="{D88BAEE5-D324-4233-8728-2DBA78D6A64F}">
      <dsp:nvSpPr>
        <dsp:cNvPr id="0" name=""/>
        <dsp:cNvSpPr/>
      </dsp:nvSpPr>
      <dsp:spPr>
        <a:xfrm>
          <a:off x="0" y="5197860"/>
          <a:ext cx="5434040" cy="119340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solidFill>
                <a:srgbClr val="000000"/>
              </a:solidFill>
              <a:ea typeface="+mn-ea"/>
              <a:cs typeface="+mn-cs"/>
            </a:rPr>
            <a:t>Follow-up</a:t>
          </a:r>
        </a:p>
      </dsp:txBody>
      <dsp:txXfrm>
        <a:off x="58257" y="5256117"/>
        <a:ext cx="5317526" cy="10768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29D9C-6B49-406F-9A9F-EEF7CE21C799}">
      <dsp:nvSpPr>
        <dsp:cNvPr id="0" name=""/>
        <dsp:cNvSpPr/>
      </dsp:nvSpPr>
      <dsp:spPr>
        <a:xfrm>
          <a:off x="0" y="475160"/>
          <a:ext cx="5000124" cy="1432080"/>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solidFill>
                <a:srgbClr val="000000"/>
              </a:solidFill>
              <a:ea typeface="+mn-ea"/>
              <a:cs typeface="+mn-cs"/>
            </a:rPr>
            <a:t>Patient presenting with suicidal ideation</a:t>
          </a:r>
        </a:p>
      </dsp:txBody>
      <dsp:txXfrm>
        <a:off x="69908" y="545068"/>
        <a:ext cx="4860308" cy="1292264"/>
      </dsp:txXfrm>
    </dsp:sp>
    <dsp:sp modelId="{D54F41AE-6AE9-416F-9813-E3110D81E245}">
      <dsp:nvSpPr>
        <dsp:cNvPr id="0" name=""/>
        <dsp:cNvSpPr/>
      </dsp:nvSpPr>
      <dsp:spPr>
        <a:xfrm>
          <a:off x="0" y="2010920"/>
          <a:ext cx="5000124" cy="1432080"/>
        </a:xfrm>
        <a:prstGeom prst="roundRect">
          <a:avLst/>
        </a:prstGeom>
        <a:gradFill rotWithShape="0">
          <a:gsLst>
            <a:gs pos="0">
              <a:schemeClr val="accent5">
                <a:hueOff val="-4966938"/>
                <a:satOff val="19906"/>
                <a:lumOff val="4314"/>
                <a:alphaOff val="0"/>
                <a:tint val="100000"/>
                <a:shade val="100000"/>
                <a:satMod val="130000"/>
              </a:schemeClr>
            </a:gs>
            <a:gs pos="100000">
              <a:schemeClr val="accent5">
                <a:hueOff val="-4966938"/>
                <a:satOff val="19906"/>
                <a:lumOff val="431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solidFill>
                <a:srgbClr val="000000"/>
              </a:solidFill>
              <a:ea typeface="+mn-ea"/>
              <a:cs typeface="+mn-cs"/>
            </a:rPr>
            <a:t>Walk through Safety-A assessment &amp; planning</a:t>
          </a:r>
        </a:p>
      </dsp:txBody>
      <dsp:txXfrm>
        <a:off x="69908" y="2080828"/>
        <a:ext cx="4860308" cy="1292264"/>
      </dsp:txXfrm>
    </dsp:sp>
    <dsp:sp modelId="{C6343A97-2A23-4AC0-A502-4C73C6C4626B}">
      <dsp:nvSpPr>
        <dsp:cNvPr id="0" name=""/>
        <dsp:cNvSpPr/>
      </dsp:nvSpPr>
      <dsp:spPr>
        <a:xfrm>
          <a:off x="0" y="3546680"/>
          <a:ext cx="5000124" cy="1432080"/>
        </a:xfrm>
        <a:prstGeom prst="roundRect">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solidFill>
                <a:srgbClr val="000000"/>
              </a:solidFill>
              <a:ea typeface="+mn-ea"/>
              <a:cs typeface="+mn-cs"/>
            </a:rPr>
            <a:t>Demonstrate structured decision-making</a:t>
          </a:r>
        </a:p>
      </dsp:txBody>
      <dsp:txXfrm>
        <a:off x="69908" y="3616588"/>
        <a:ext cx="4860308" cy="12922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3700A-23D4-4535-95B8-D56B15569502}">
      <dsp:nvSpPr>
        <dsp:cNvPr id="0" name=""/>
        <dsp:cNvSpPr/>
      </dsp:nvSpPr>
      <dsp:spPr>
        <a:xfrm>
          <a:off x="0" y="42799"/>
          <a:ext cx="5000124" cy="1272960"/>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solidFill>
                <a:srgbClr val="000000"/>
              </a:solidFill>
              <a:ea typeface="+mn-ea"/>
              <a:cs typeface="+mn-cs"/>
            </a:rPr>
            <a:t>Patient collaboration &amp; engagement</a:t>
          </a:r>
        </a:p>
      </dsp:txBody>
      <dsp:txXfrm>
        <a:off x="62141" y="104940"/>
        <a:ext cx="4875842" cy="1148678"/>
      </dsp:txXfrm>
    </dsp:sp>
    <dsp:sp modelId="{2961DEAD-9C79-4311-8823-3D712FC80B8B}">
      <dsp:nvSpPr>
        <dsp:cNvPr id="0" name=""/>
        <dsp:cNvSpPr/>
      </dsp:nvSpPr>
      <dsp:spPr>
        <a:xfrm>
          <a:off x="0" y="1407919"/>
          <a:ext cx="5000124" cy="1272960"/>
        </a:xfrm>
        <a:prstGeom prst="roundRect">
          <a:avLst/>
        </a:prstGeom>
        <a:gradFill rotWithShape="0">
          <a:gsLst>
            <a:gs pos="0">
              <a:schemeClr val="accent5">
                <a:hueOff val="-3311292"/>
                <a:satOff val="13270"/>
                <a:lumOff val="2876"/>
                <a:alphaOff val="0"/>
                <a:tint val="100000"/>
                <a:shade val="100000"/>
                <a:satMod val="130000"/>
              </a:schemeClr>
            </a:gs>
            <a:gs pos="100000">
              <a:schemeClr val="accent5">
                <a:hueOff val="-3311292"/>
                <a:satOff val="13270"/>
                <a:lumOff val="287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solidFill>
                <a:srgbClr val="000000"/>
              </a:solidFill>
              <a:ea typeface="+mn-ea"/>
              <a:cs typeface="+mn-cs"/>
            </a:rPr>
            <a:t>Crisis management strategies</a:t>
          </a:r>
        </a:p>
      </dsp:txBody>
      <dsp:txXfrm>
        <a:off x="62141" y="1470060"/>
        <a:ext cx="4875842" cy="1148678"/>
      </dsp:txXfrm>
    </dsp:sp>
    <dsp:sp modelId="{98CF3291-42F8-4843-B924-8C5F7AB6553E}">
      <dsp:nvSpPr>
        <dsp:cNvPr id="0" name=""/>
        <dsp:cNvSpPr/>
      </dsp:nvSpPr>
      <dsp:spPr>
        <a:xfrm>
          <a:off x="0" y="2773040"/>
          <a:ext cx="5000124" cy="1272960"/>
        </a:xfrm>
        <a:prstGeom prst="roundRect">
          <a:avLst/>
        </a:prstGeom>
        <a:gradFill rotWithShape="0">
          <a:gsLst>
            <a:gs pos="0">
              <a:schemeClr val="accent5">
                <a:hueOff val="-6622584"/>
                <a:satOff val="26541"/>
                <a:lumOff val="5752"/>
                <a:alphaOff val="0"/>
                <a:tint val="100000"/>
                <a:shade val="100000"/>
                <a:satMod val="130000"/>
              </a:schemeClr>
            </a:gs>
            <a:gs pos="100000">
              <a:schemeClr val="accent5">
                <a:hueOff val="-6622584"/>
                <a:satOff val="26541"/>
                <a:lumOff val="575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solidFill>
                <a:srgbClr val="000000"/>
              </a:solidFill>
              <a:ea typeface="+mn-ea"/>
              <a:cs typeface="+mn-cs"/>
            </a:rPr>
            <a:t>Means restriction counseling</a:t>
          </a:r>
        </a:p>
      </dsp:txBody>
      <dsp:txXfrm>
        <a:off x="62141" y="2835181"/>
        <a:ext cx="4875842" cy="1148678"/>
      </dsp:txXfrm>
    </dsp:sp>
    <dsp:sp modelId="{87E935EA-25E1-4754-B128-3FF767707CB8}">
      <dsp:nvSpPr>
        <dsp:cNvPr id="0" name=""/>
        <dsp:cNvSpPr/>
      </dsp:nvSpPr>
      <dsp:spPr>
        <a:xfrm>
          <a:off x="0" y="4138160"/>
          <a:ext cx="5000124" cy="1272960"/>
        </a:xfrm>
        <a:prstGeom prst="roundRect">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solidFill>
                <a:srgbClr val="000000"/>
              </a:solidFill>
              <a:ea typeface="+mn-ea"/>
              <a:cs typeface="+mn-cs"/>
            </a:rPr>
            <a:t>Follow-up &amp; continuity of care</a:t>
          </a:r>
        </a:p>
      </dsp:txBody>
      <dsp:txXfrm>
        <a:off x="62141" y="4200301"/>
        <a:ext cx="4875842" cy="11486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1F10C-1EEB-41FA-B6C4-4B97D1695FC9}">
      <dsp:nvSpPr>
        <dsp:cNvPr id="0" name=""/>
        <dsp:cNvSpPr/>
      </dsp:nvSpPr>
      <dsp:spPr>
        <a:xfrm>
          <a:off x="0" y="787910"/>
          <a:ext cx="5000124" cy="1233179"/>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solidFill>
                <a:srgbClr val="000000"/>
              </a:solidFill>
              <a:ea typeface="+mn-ea"/>
              <a:cs typeface="+mn-cs"/>
            </a:rPr>
            <a:t>Standardized documentation language</a:t>
          </a:r>
        </a:p>
      </dsp:txBody>
      <dsp:txXfrm>
        <a:off x="60199" y="848109"/>
        <a:ext cx="4879726" cy="1112781"/>
      </dsp:txXfrm>
    </dsp:sp>
    <dsp:sp modelId="{F9603167-4627-4D9D-9F50-BCAC0CAEB281}">
      <dsp:nvSpPr>
        <dsp:cNvPr id="0" name=""/>
        <dsp:cNvSpPr/>
      </dsp:nvSpPr>
      <dsp:spPr>
        <a:xfrm>
          <a:off x="0" y="2110370"/>
          <a:ext cx="5000124" cy="1233179"/>
        </a:xfrm>
        <a:prstGeom prst="roundRect">
          <a:avLst/>
        </a:prstGeom>
        <a:gradFill rotWithShape="0">
          <a:gsLst>
            <a:gs pos="0">
              <a:schemeClr val="accent5">
                <a:hueOff val="-4966938"/>
                <a:satOff val="19906"/>
                <a:lumOff val="4314"/>
                <a:alphaOff val="0"/>
                <a:tint val="100000"/>
                <a:shade val="100000"/>
                <a:satMod val="130000"/>
              </a:schemeClr>
            </a:gs>
            <a:gs pos="100000">
              <a:schemeClr val="accent5">
                <a:hueOff val="-4966938"/>
                <a:satOff val="19906"/>
                <a:lumOff val="431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solidFill>
                <a:srgbClr val="000000"/>
              </a:solidFill>
              <a:ea typeface="+mn-ea"/>
              <a:cs typeface="+mn-cs"/>
            </a:rPr>
            <a:t>Liability protection through evidence-informed approach</a:t>
          </a:r>
        </a:p>
      </dsp:txBody>
      <dsp:txXfrm>
        <a:off x="60199" y="2170569"/>
        <a:ext cx="4879726" cy="1112781"/>
      </dsp:txXfrm>
    </dsp:sp>
    <dsp:sp modelId="{88A5E7AC-D9E5-4F20-B7DF-F7C0CEAEAC66}">
      <dsp:nvSpPr>
        <dsp:cNvPr id="0" name=""/>
        <dsp:cNvSpPr/>
      </dsp:nvSpPr>
      <dsp:spPr>
        <a:xfrm>
          <a:off x="0" y="3432830"/>
          <a:ext cx="5000124" cy="1233179"/>
        </a:xfrm>
        <a:prstGeom prst="roundRect">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solidFill>
                <a:srgbClr val="000000"/>
              </a:solidFill>
              <a:ea typeface="+mn-ea"/>
              <a:cs typeface="+mn-cs"/>
            </a:rPr>
            <a:t>Communicating with multidisciplinary teams</a:t>
          </a:r>
        </a:p>
      </dsp:txBody>
      <dsp:txXfrm>
        <a:off x="60199" y="3493029"/>
        <a:ext cx="4879726" cy="11127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85349-B058-4989-B548-1FD85656995C}">
      <dsp:nvSpPr>
        <dsp:cNvPr id="0" name=""/>
        <dsp:cNvSpPr/>
      </dsp:nvSpPr>
      <dsp:spPr>
        <a:xfrm>
          <a:off x="759731" y="225"/>
          <a:ext cx="2838883" cy="170333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a:solidFill>
                <a:schemeClr val="tx1"/>
              </a:solidFill>
            </a:rPr>
            <a:t>Benefits: </a:t>
          </a:r>
          <a:r>
            <a:rPr lang="en-US" sz="2500" kern="1200">
              <a:solidFill>
                <a:schemeClr val="tx1"/>
              </a:solidFill>
              <a:latin typeface="Calibri"/>
            </a:rPr>
            <a:t>                       Structure</a:t>
          </a:r>
          <a:r>
            <a:rPr lang="en-US" sz="2500" kern="1200">
              <a:solidFill>
                <a:schemeClr val="tx1"/>
              </a:solidFill>
            </a:rPr>
            <a:t>, defensibility, patient engagement</a:t>
          </a:r>
          <a:endParaRPr lang="en-US" sz="2500" kern="1200">
            <a:solidFill>
              <a:schemeClr val="tx1"/>
            </a:solidFill>
            <a:latin typeface="Calibri"/>
          </a:endParaRPr>
        </a:p>
      </dsp:txBody>
      <dsp:txXfrm>
        <a:off x="759731" y="225"/>
        <a:ext cx="2838883" cy="1703330"/>
      </dsp:txXfrm>
    </dsp:sp>
    <dsp:sp modelId="{7FC8EB3C-9930-43E2-AE0C-49CC889CCEAF}">
      <dsp:nvSpPr>
        <dsp:cNvPr id="0" name=""/>
        <dsp:cNvSpPr/>
      </dsp:nvSpPr>
      <dsp:spPr>
        <a:xfrm>
          <a:off x="759731" y="1987444"/>
          <a:ext cx="2838883" cy="170333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a:solidFill>
                <a:schemeClr val="tx1"/>
              </a:solidFill>
            </a:rPr>
            <a:t>Challenges: </a:t>
          </a:r>
          <a:r>
            <a:rPr lang="en-US" sz="2500" kern="1200">
              <a:solidFill>
                <a:schemeClr val="tx1"/>
              </a:solidFill>
              <a:latin typeface="Calibri"/>
            </a:rPr>
            <a:t>         Time</a:t>
          </a:r>
          <a:r>
            <a:rPr lang="en-US" sz="2500" kern="1200">
              <a:solidFill>
                <a:schemeClr val="tx1"/>
              </a:solidFill>
            </a:rPr>
            <a:t>, training, clinician adoption</a:t>
          </a:r>
        </a:p>
      </dsp:txBody>
      <dsp:txXfrm>
        <a:off x="759731" y="1987444"/>
        <a:ext cx="2838883" cy="1703330"/>
      </dsp:txXfrm>
    </dsp:sp>
    <dsp:sp modelId="{6F93D534-C404-4531-A6AF-A5C354F02FCA}">
      <dsp:nvSpPr>
        <dsp:cNvPr id="0" name=""/>
        <dsp:cNvSpPr/>
      </dsp:nvSpPr>
      <dsp:spPr>
        <a:xfrm>
          <a:off x="759731" y="3974662"/>
          <a:ext cx="2838883" cy="170333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a:solidFill>
                <a:schemeClr val="tx1"/>
              </a:solidFill>
            </a:rPr>
            <a:t>Solutions: </a:t>
          </a:r>
          <a:r>
            <a:rPr lang="en-US" sz="2500" kern="1200">
              <a:solidFill>
                <a:schemeClr val="tx1"/>
              </a:solidFill>
              <a:latin typeface="Calibri"/>
            </a:rPr>
            <a:t>              Training</a:t>
          </a:r>
          <a:r>
            <a:rPr lang="en-US" sz="2500" kern="1200">
              <a:solidFill>
                <a:schemeClr val="tx1"/>
              </a:solidFill>
            </a:rPr>
            <a:t>, </a:t>
          </a:r>
          <a:r>
            <a:rPr lang="en-US" sz="2500" kern="1200">
              <a:solidFill>
                <a:schemeClr val="tx1"/>
              </a:solidFill>
              <a:latin typeface="Calibri"/>
            </a:rPr>
            <a:t>               </a:t>
          </a:r>
          <a:r>
            <a:rPr lang="en-US" sz="2500" kern="1200">
              <a:solidFill>
                <a:schemeClr val="tx1"/>
              </a:solidFill>
            </a:rPr>
            <a:t>EMR integration, workflow support</a:t>
          </a:r>
        </a:p>
      </dsp:txBody>
      <dsp:txXfrm>
        <a:off x="759731" y="3974662"/>
        <a:ext cx="2838883" cy="17033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6B6BC-851E-43B0-99A9-61CC9EE472D6}">
      <dsp:nvSpPr>
        <dsp:cNvPr id="0" name=""/>
        <dsp:cNvSpPr/>
      </dsp:nvSpPr>
      <dsp:spPr>
        <a:xfrm>
          <a:off x="0" y="673"/>
          <a:ext cx="4773168" cy="15749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4D4453-67B4-48B9-85FD-AE3F0DF86E8D}">
      <dsp:nvSpPr>
        <dsp:cNvPr id="0" name=""/>
        <dsp:cNvSpPr/>
      </dsp:nvSpPr>
      <dsp:spPr>
        <a:xfrm>
          <a:off x="476436" y="355047"/>
          <a:ext cx="866247" cy="8662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4E8EB3-9304-44BF-BF5B-E2A7D524D738}">
      <dsp:nvSpPr>
        <dsp:cNvPr id="0" name=""/>
        <dsp:cNvSpPr/>
      </dsp:nvSpPr>
      <dsp:spPr>
        <a:xfrm>
          <a:off x="1819120" y="673"/>
          <a:ext cx="2954047" cy="157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87" tIns="166687" rIns="166687" bIns="166687" numCol="1" spcCol="1270" anchor="ctr" anchorCtr="0">
          <a:noAutofit/>
        </a:bodyPr>
        <a:lstStyle/>
        <a:p>
          <a:pPr marL="0" lvl="0" indent="0" algn="l" defTabSz="977900">
            <a:lnSpc>
              <a:spcPct val="90000"/>
            </a:lnSpc>
            <a:spcBef>
              <a:spcPct val="0"/>
            </a:spcBef>
            <a:spcAft>
              <a:spcPct val="35000"/>
            </a:spcAft>
            <a:buNone/>
          </a:pPr>
          <a:r>
            <a:rPr lang="en-US" sz="2200" kern="1200"/>
            <a:t>Engage patients with empathy &amp; transparency</a:t>
          </a:r>
        </a:p>
      </dsp:txBody>
      <dsp:txXfrm>
        <a:off x="1819120" y="673"/>
        <a:ext cx="2954047" cy="1574995"/>
      </dsp:txXfrm>
    </dsp:sp>
    <dsp:sp modelId="{FCD70F0E-C5EB-4300-A052-B9F32562F26F}">
      <dsp:nvSpPr>
        <dsp:cNvPr id="0" name=""/>
        <dsp:cNvSpPr/>
      </dsp:nvSpPr>
      <dsp:spPr>
        <a:xfrm>
          <a:off x="0" y="1969418"/>
          <a:ext cx="4773168" cy="15749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26E498-6D70-4D2D-B19B-97FDE8BEB944}">
      <dsp:nvSpPr>
        <dsp:cNvPr id="0" name=""/>
        <dsp:cNvSpPr/>
      </dsp:nvSpPr>
      <dsp:spPr>
        <a:xfrm>
          <a:off x="476436" y="2323792"/>
          <a:ext cx="866247" cy="8662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61DB53-D5A4-4376-863A-8B6E0E38362A}">
      <dsp:nvSpPr>
        <dsp:cNvPr id="0" name=""/>
        <dsp:cNvSpPr/>
      </dsp:nvSpPr>
      <dsp:spPr>
        <a:xfrm>
          <a:off x="1819120" y="1969418"/>
          <a:ext cx="2954047" cy="157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87" tIns="166687" rIns="166687" bIns="166687" numCol="1" spcCol="1270" anchor="ctr" anchorCtr="0">
          <a:noAutofit/>
        </a:bodyPr>
        <a:lstStyle/>
        <a:p>
          <a:pPr marL="0" lvl="0" indent="0" algn="l" defTabSz="977900">
            <a:lnSpc>
              <a:spcPct val="90000"/>
            </a:lnSpc>
            <a:spcBef>
              <a:spcPct val="0"/>
            </a:spcBef>
            <a:spcAft>
              <a:spcPct val="35000"/>
            </a:spcAft>
            <a:buNone/>
          </a:pPr>
          <a:r>
            <a:rPr lang="en-US" sz="2200" kern="1200"/>
            <a:t>Prioritize collaborative safety planning</a:t>
          </a:r>
        </a:p>
      </dsp:txBody>
      <dsp:txXfrm>
        <a:off x="1819120" y="1969418"/>
        <a:ext cx="2954047" cy="1574995"/>
      </dsp:txXfrm>
    </dsp:sp>
    <dsp:sp modelId="{C014C859-B653-493A-832F-3CF7AEDD3674}">
      <dsp:nvSpPr>
        <dsp:cNvPr id="0" name=""/>
        <dsp:cNvSpPr/>
      </dsp:nvSpPr>
      <dsp:spPr>
        <a:xfrm>
          <a:off x="0" y="3938162"/>
          <a:ext cx="4773168" cy="15749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389937-88CB-4DE6-B4AF-9EF13CF4D80B}">
      <dsp:nvSpPr>
        <dsp:cNvPr id="0" name=""/>
        <dsp:cNvSpPr/>
      </dsp:nvSpPr>
      <dsp:spPr>
        <a:xfrm>
          <a:off x="476436" y="4292537"/>
          <a:ext cx="866247" cy="8662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8A1FB3-2A3E-4508-A177-A9DEEE3B36A5}">
      <dsp:nvSpPr>
        <dsp:cNvPr id="0" name=""/>
        <dsp:cNvSpPr/>
      </dsp:nvSpPr>
      <dsp:spPr>
        <a:xfrm>
          <a:off x="1819120" y="3938162"/>
          <a:ext cx="2954047" cy="157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87" tIns="166687" rIns="166687" bIns="166687" numCol="1" spcCol="1270" anchor="ctr" anchorCtr="0">
          <a:noAutofit/>
        </a:bodyPr>
        <a:lstStyle/>
        <a:p>
          <a:pPr marL="0" lvl="0" indent="0" algn="l" defTabSz="977900">
            <a:lnSpc>
              <a:spcPct val="90000"/>
            </a:lnSpc>
            <a:spcBef>
              <a:spcPct val="0"/>
            </a:spcBef>
            <a:spcAft>
              <a:spcPct val="35000"/>
            </a:spcAft>
            <a:buNone/>
          </a:pPr>
          <a:r>
            <a:rPr lang="en-US" sz="2200" kern="1200"/>
            <a:t>Use Safety-A to support — not replace — clinical judgment</a:t>
          </a:r>
        </a:p>
      </dsp:txBody>
      <dsp:txXfrm>
        <a:off x="1819120" y="3938162"/>
        <a:ext cx="2954047" cy="1574995"/>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3D008E-2CFE-432F-9661-3AAAFEDB9DBF}" type="datetimeFigureOut">
              <a:rPr lang="en-US" smtClean="0"/>
              <a:t>10/14/2025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A51A70-CA11-4995-AFBA-012743C94113}" type="slidenum">
              <a:rPr lang="en-US" smtClean="0"/>
              <a:t>‹#›</a:t>
            </a:fld>
            <a:endParaRPr lang="en-US"/>
          </a:p>
        </p:txBody>
      </p:sp>
    </p:spTree>
    <p:extLst>
      <p:ext uri="{BB962C8B-B14F-4D97-AF65-F5344CB8AC3E}">
        <p14:creationId xmlns:p14="http://schemas.microsoft.com/office/powerpoint/2010/main" val="1293044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A51A70-CA11-4995-AFBA-012743C94113}" type="slidenum">
              <a:rPr lang="en-US" smtClean="0"/>
              <a:t>5</a:t>
            </a:fld>
            <a:endParaRPr lang="en-US"/>
          </a:p>
        </p:txBody>
      </p:sp>
    </p:spTree>
    <p:extLst>
      <p:ext uri="{BB962C8B-B14F-4D97-AF65-F5344CB8AC3E}">
        <p14:creationId xmlns:p14="http://schemas.microsoft.com/office/powerpoint/2010/main" val="4208395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CPAN is available statewide and anchored in 12 medical school hubs to cover the entire state. We are a team working together throughout the entire state – for a quick, expert response, we can roll calls to another hub or connect with our CPAN and PeriPAN colleagues for additional input.</a:t>
            </a:r>
          </a:p>
        </p:txBody>
      </p:sp>
      <p:sp>
        <p:nvSpPr>
          <p:cNvPr id="4" name="Slide Number Placeholder 3"/>
          <p:cNvSpPr>
            <a:spLocks noGrp="1"/>
          </p:cNvSpPr>
          <p:nvPr>
            <p:ph type="sldNum" sz="quarter" idx="5"/>
          </p:nvPr>
        </p:nvSpPr>
        <p:spPr/>
        <p:txBody>
          <a:bodyPr/>
          <a:lstStyle/>
          <a:p>
            <a:fld id="{69BDF1F8-2AA6-5148-ACAA-D0FE1D9BFB29}" type="slidenum">
              <a:rPr lang="en-US" smtClean="0"/>
              <a:t>22</a:t>
            </a:fld>
            <a:endParaRPr lang="en-US"/>
          </a:p>
        </p:txBody>
      </p:sp>
    </p:spTree>
    <p:extLst>
      <p:ext uri="{BB962C8B-B14F-4D97-AF65-F5344CB8AC3E}">
        <p14:creationId xmlns:p14="http://schemas.microsoft.com/office/powerpoint/2010/main" val="3394727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00">
                <a:effectLst/>
                <a:latin typeface="+mn-lt"/>
                <a:ea typeface="Aptos" panose="020B0004020202020204" pitchFamily="34" charset="0"/>
                <a:cs typeface="Times New Roman" panose="02020603050405020304" pitchFamily="18" charset="0"/>
              </a:rPr>
              <a:t>Here is an overview and reminder of some of the reasons clinicians call or text us. No call is too small.</a:t>
            </a:r>
          </a:p>
          <a:p>
            <a:endParaRPr lang="en-US"/>
          </a:p>
          <a:p>
            <a:endParaRPr lang="en-US"/>
          </a:p>
        </p:txBody>
      </p:sp>
      <p:sp>
        <p:nvSpPr>
          <p:cNvPr id="4" name="Slide Number Placeholder 3"/>
          <p:cNvSpPr>
            <a:spLocks noGrp="1"/>
          </p:cNvSpPr>
          <p:nvPr>
            <p:ph type="sldNum" sz="quarter" idx="5"/>
          </p:nvPr>
        </p:nvSpPr>
        <p:spPr/>
        <p:txBody>
          <a:bodyPr/>
          <a:lstStyle/>
          <a:p>
            <a:fld id="{9A29CD9A-40F4-4C4E-B09F-EF663A4E0E5F}" type="slidenum">
              <a:rPr lang="en-US" smtClean="0"/>
              <a:t>23</a:t>
            </a:fld>
            <a:endParaRPr lang="en-US"/>
          </a:p>
        </p:txBody>
      </p:sp>
    </p:spTree>
    <p:extLst>
      <p:ext uri="{BB962C8B-B14F-4D97-AF65-F5344CB8AC3E}">
        <p14:creationId xmlns:p14="http://schemas.microsoft.com/office/powerpoint/2010/main" val="2285939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00">
                <a:effectLst/>
                <a:latin typeface="+mn-lt"/>
                <a:ea typeface="Aptos" panose="020B0004020202020204" pitchFamily="34" charset="0"/>
                <a:cs typeface="Times New Roman" panose="02020603050405020304" pitchFamily="18" charset="0"/>
              </a:rPr>
              <a:t>At CPAN, we pride ourselves in a rapid response to keep pace with your busy schedule and save you time by doing some of the legwork for you.</a:t>
            </a:r>
          </a:p>
          <a:p>
            <a:endParaRPr lang="en-US"/>
          </a:p>
          <a:p>
            <a:endParaRPr lang="en-US"/>
          </a:p>
        </p:txBody>
      </p:sp>
      <p:sp>
        <p:nvSpPr>
          <p:cNvPr id="4" name="Slide Number Placeholder 3"/>
          <p:cNvSpPr>
            <a:spLocks noGrp="1"/>
          </p:cNvSpPr>
          <p:nvPr>
            <p:ph type="sldNum" sz="quarter" idx="5"/>
          </p:nvPr>
        </p:nvSpPr>
        <p:spPr/>
        <p:txBody>
          <a:bodyPr/>
          <a:lstStyle/>
          <a:p>
            <a:fld id="{9A29CD9A-40F4-4C4E-B09F-EF663A4E0E5F}" type="slidenum">
              <a:rPr lang="en-US" smtClean="0"/>
              <a:t>24</a:t>
            </a:fld>
            <a:endParaRPr lang="en-US"/>
          </a:p>
        </p:txBody>
      </p:sp>
    </p:spTree>
    <p:extLst>
      <p:ext uri="{BB962C8B-B14F-4D97-AF65-F5344CB8AC3E}">
        <p14:creationId xmlns:p14="http://schemas.microsoft.com/office/powerpoint/2010/main" val="3200057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84A1B-B654-BD3E-9A7D-71DDDE7B6A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190C95-196F-8D77-8B2A-4600DB108A25}"/>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DB422CCF-03E5-9E54-0ACD-D9A88A2943D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00">
                <a:effectLst/>
                <a:latin typeface="+mn-lt"/>
                <a:ea typeface="Aptos" panose="020B0004020202020204" pitchFamily="34" charset="0"/>
                <a:cs typeface="Times New Roman" panose="02020603050405020304" pitchFamily="18" charset="0"/>
              </a:rPr>
              <a:t>Here is an overview of the CPAN process when a clinician – or someone from a clinician’s office – contacts 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00">
              <a:effectLst/>
              <a:latin typeface="+mn-lt"/>
              <a:ea typeface="Aptos" panose="020B000402020202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00">
                <a:effectLst/>
                <a:latin typeface="+mn-lt"/>
                <a:ea typeface="Aptos" panose="020B0004020202020204" pitchFamily="34" charset="0"/>
                <a:cs typeface="Times New Roman" panose="02020603050405020304" pitchFamily="18" charset="0"/>
              </a:rPr>
              <a:t>We are set up for a rapid response, drawing upon the CPAN hub in your region as well as the other 11 hubs across the state as needed to ensure you receive the expert support you need.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00">
                <a:effectLst/>
                <a:latin typeface="+mn-lt"/>
                <a:ea typeface="Aptos" panose="020B0004020202020204" pitchFamily="34" charset="0"/>
                <a:cs typeface="Times New Roman" panose="02020603050405020304" pitchFamily="18" charset="0"/>
              </a:rPr>
              <a:t>When you or a someone in your clinic calls or texts us, you reach a behavioral health clinician right away who can respond to your request, including by connecting you to a psychiatrist within 30 minutes or at a callback time that works for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00">
                <a:effectLst/>
                <a:latin typeface="+mn-lt"/>
                <a:ea typeface="Aptos" panose="020B0004020202020204" pitchFamily="34" charset="0"/>
                <a:cs typeface="Times New Roman" panose="02020603050405020304" pitchFamily="18" charset="0"/>
              </a:rPr>
              <a:t>Here are the main possible outcomes of your call. </a:t>
            </a:r>
          </a:p>
          <a:p>
            <a:endParaRPr lang="en-US"/>
          </a:p>
        </p:txBody>
      </p:sp>
      <p:sp>
        <p:nvSpPr>
          <p:cNvPr id="4" name="Slide Number Placeholder 3">
            <a:extLst>
              <a:ext uri="{FF2B5EF4-FFF2-40B4-BE49-F238E27FC236}">
                <a16:creationId xmlns:a16="http://schemas.microsoft.com/office/drawing/2014/main" id="{040FFBA4-B68A-2EF1-C3A2-96A5F0953270}"/>
              </a:ext>
            </a:extLst>
          </p:cNvPr>
          <p:cNvSpPr>
            <a:spLocks noGrp="1"/>
          </p:cNvSpPr>
          <p:nvPr>
            <p:ph type="sldNum" sz="quarter" idx="5"/>
          </p:nvPr>
        </p:nvSpPr>
        <p:spPr/>
        <p:txBody>
          <a:bodyPr/>
          <a:lstStyle/>
          <a:p>
            <a:fld id="{9A29CD9A-40F4-4C4E-B09F-EF663A4E0E5F}" type="slidenum">
              <a:rPr lang="en-US" smtClean="0"/>
              <a:t>25</a:t>
            </a:fld>
            <a:endParaRPr lang="en-US"/>
          </a:p>
        </p:txBody>
      </p:sp>
    </p:spTree>
    <p:extLst>
      <p:ext uri="{BB962C8B-B14F-4D97-AF65-F5344CB8AC3E}">
        <p14:creationId xmlns:p14="http://schemas.microsoft.com/office/powerpoint/2010/main" val="2685037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5CC86C-FFA8-4323-A279-00B8E60DE922}" type="slidenum">
              <a:rPr lang="en-US" smtClean="0"/>
              <a:t>6</a:t>
            </a:fld>
            <a:endParaRPr lang="en-US"/>
          </a:p>
        </p:txBody>
      </p:sp>
    </p:spTree>
    <p:extLst>
      <p:ext uri="{BB962C8B-B14F-4D97-AF65-F5344CB8AC3E}">
        <p14:creationId xmlns:p14="http://schemas.microsoft.com/office/powerpoint/2010/main" val="1441941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C5CC86C-FFA8-4323-A279-00B8E60DE922}"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83924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C5CC86C-FFA8-4323-A279-00B8E60DE922}"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8</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67944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C5CC86C-FFA8-4323-A279-00B8E60DE922}"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9</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16478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C5CC86C-FFA8-4323-A279-00B8E60DE922}"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10</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51799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C5CC86C-FFA8-4323-A279-00B8E60DE922}"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11</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05676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94ED5-8624-40C5-83FE-E15AD8B2C2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2AF85F-4351-2CC9-F5AC-39B2F77FA6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C9F83E-C916-40DF-FDFC-446601884C56}"/>
              </a:ext>
            </a:extLst>
          </p:cNvPr>
          <p:cNvSpPr>
            <a:spLocks noGrp="1"/>
          </p:cNvSpPr>
          <p:nvPr>
            <p:ph type="body" idx="1"/>
          </p:nvPr>
        </p:nvSpPr>
        <p:spPr/>
        <p:txBody>
          <a:bodyPr/>
          <a:lstStyle/>
          <a:p>
            <a:pPr defTabSz="931774"/>
            <a:r>
              <a:rPr lang="en-US"/>
              <a:t>When we address the parents, we want to be sensitive to their feelings:</a:t>
            </a:r>
          </a:p>
          <a:p>
            <a:pPr defTabSz="931774"/>
            <a:r>
              <a:rPr lang="en-US"/>
              <a:t>Remembering parents have feelings, too.</a:t>
            </a:r>
          </a:p>
          <a:p>
            <a:pPr defTabSz="931774"/>
            <a:r>
              <a:rPr lang="en-US"/>
              <a:t> We want to use a trauma informed lens; Does not only include youth: can also be the parent</a:t>
            </a:r>
          </a:p>
          <a:p>
            <a:pPr defTabSz="931774"/>
            <a:r>
              <a:rPr lang="en-US"/>
              <a:t> possibly saw their child almost die; </a:t>
            </a:r>
          </a:p>
          <a:p>
            <a:pPr defTabSz="931774"/>
            <a:r>
              <a:rPr lang="en-US"/>
              <a:t>Build rapport</a:t>
            </a:r>
          </a:p>
          <a:p>
            <a:pPr defTabSz="931774"/>
            <a:r>
              <a:rPr lang="en-US"/>
              <a:t>We are a team; supporting child</a:t>
            </a:r>
          </a:p>
          <a:p>
            <a:r>
              <a:rPr lang="en-US"/>
              <a:t>Helping the parents get on board</a:t>
            </a:r>
          </a:p>
          <a:p>
            <a:r>
              <a:rPr lang="en-US"/>
              <a:t>We are all on the same team of supporting the child</a:t>
            </a:r>
          </a:p>
          <a:p>
            <a:endParaRPr lang="en-US"/>
          </a:p>
          <a:p>
            <a:r>
              <a:rPr lang="en-US"/>
              <a:t>Changes the tenor of the session: parents are frustrated: acknowledge the frustration but remind them there are strengths of their family</a:t>
            </a:r>
          </a:p>
          <a:p>
            <a:pPr defTabSz="931774"/>
            <a:endParaRPr lang="en-US"/>
          </a:p>
          <a:p>
            <a:endParaRPr lang="en-US"/>
          </a:p>
        </p:txBody>
      </p:sp>
      <p:sp>
        <p:nvSpPr>
          <p:cNvPr id="4" name="Slide Number Placeholder 3">
            <a:extLst>
              <a:ext uri="{FF2B5EF4-FFF2-40B4-BE49-F238E27FC236}">
                <a16:creationId xmlns:a16="http://schemas.microsoft.com/office/drawing/2014/main" id="{1E8D096B-1F94-7CE4-0C44-FE79794F5F4E}"/>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C5CC86C-FFA8-4323-A279-00B8E60DE922}"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12</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103156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A51A70-CA11-4995-AFBA-012743C94113}" type="slidenum">
              <a:rPr lang="en-US" smtClean="0"/>
              <a:t>13</a:t>
            </a:fld>
            <a:endParaRPr lang="en-US"/>
          </a:p>
        </p:txBody>
      </p:sp>
    </p:spTree>
    <p:extLst>
      <p:ext uri="{BB962C8B-B14F-4D97-AF65-F5344CB8AC3E}">
        <p14:creationId xmlns:p14="http://schemas.microsoft.com/office/powerpoint/2010/main" val="659958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vertical">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A926B85F-1C6A-1FCA-BA9C-E5A975549CBB}"/>
              </a:ext>
            </a:extLst>
          </p:cNvPr>
          <p:cNvPicPr>
            <a:picLocks noChangeAspect="1"/>
          </p:cNvPicPr>
          <p:nvPr userDrawn="1"/>
        </p:nvPicPr>
        <p:blipFill>
          <a:blip r:embed="rId2"/>
          <a:stretch>
            <a:fillRect/>
          </a:stretch>
        </p:blipFill>
        <p:spPr>
          <a:xfrm>
            <a:off x="4763" y="0"/>
            <a:ext cx="9134475" cy="6858000"/>
          </a:xfrm>
          <a:prstGeom prst="rect">
            <a:avLst/>
          </a:prstGeom>
        </p:spPr>
      </p:pic>
      <p:sp>
        <p:nvSpPr>
          <p:cNvPr id="15" name="Title 14">
            <a:extLst>
              <a:ext uri="{FF2B5EF4-FFF2-40B4-BE49-F238E27FC236}">
                <a16:creationId xmlns:a16="http://schemas.microsoft.com/office/drawing/2014/main" id="{B7E7E5FF-2B6A-6393-5D2B-A046E7512847}"/>
              </a:ext>
            </a:extLst>
          </p:cNvPr>
          <p:cNvSpPr>
            <a:spLocks noGrp="1"/>
          </p:cNvSpPr>
          <p:nvPr>
            <p:ph type="title" hasCustomPrompt="1"/>
          </p:nvPr>
        </p:nvSpPr>
        <p:spPr>
          <a:xfrm>
            <a:off x="1090534" y="439969"/>
            <a:ext cx="7624373" cy="1298890"/>
          </a:xfrm>
          <a:prstGeom prst="rect">
            <a:avLst/>
          </a:prstGeom>
        </p:spPr>
        <p:txBody>
          <a:bodyPr>
            <a:normAutofit/>
          </a:bodyPr>
          <a:lstStyle>
            <a:lvl1pPr>
              <a:defRPr sz="2700" b="1">
                <a:latin typeface="Avenir Book" panose="02000503020000020003" pitchFamily="2" charset="0"/>
                <a:ea typeface="Avenir Book" panose="02000503020000020003" pitchFamily="2" charset="0"/>
              </a:defRPr>
            </a:lvl1pPr>
          </a:lstStyle>
          <a:p>
            <a:r>
              <a:rPr lang="en-US"/>
              <a:t>Click to edit title</a:t>
            </a:r>
          </a:p>
        </p:txBody>
      </p:sp>
      <p:sp>
        <p:nvSpPr>
          <p:cNvPr id="16" name="Content Placeholder 11">
            <a:extLst>
              <a:ext uri="{FF2B5EF4-FFF2-40B4-BE49-F238E27FC236}">
                <a16:creationId xmlns:a16="http://schemas.microsoft.com/office/drawing/2014/main" id="{336880E8-FB6F-2BCE-B8C2-0F55CCB2B190}"/>
              </a:ext>
            </a:extLst>
          </p:cNvPr>
          <p:cNvSpPr>
            <a:spLocks noGrp="1"/>
          </p:cNvSpPr>
          <p:nvPr>
            <p:ph sz="quarter" idx="11" hasCustomPrompt="1"/>
          </p:nvPr>
        </p:nvSpPr>
        <p:spPr>
          <a:xfrm>
            <a:off x="1090534" y="2158584"/>
            <a:ext cx="7624373" cy="4092314"/>
          </a:xfrm>
          <a:prstGeom prst="rect">
            <a:avLst/>
          </a:prstGeom>
        </p:spPr>
        <p:txBody>
          <a:bodyPr/>
          <a:lstStyle>
            <a:lvl1pPr marL="0" indent="0">
              <a:buNone/>
              <a:defRPr sz="1350" b="0" i="0">
                <a:latin typeface="Halyard Text Book"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add content</a:t>
            </a:r>
          </a:p>
        </p:txBody>
      </p:sp>
      <p:sp>
        <p:nvSpPr>
          <p:cNvPr id="5" name="Slide Number Placeholder 4">
            <a:extLst>
              <a:ext uri="{FF2B5EF4-FFF2-40B4-BE49-F238E27FC236}">
                <a16:creationId xmlns:a16="http://schemas.microsoft.com/office/drawing/2014/main" id="{1F076F4C-F42E-1103-D516-3F2F1392BE62}"/>
              </a:ext>
            </a:extLst>
          </p:cNvPr>
          <p:cNvSpPr>
            <a:spLocks noGrp="1"/>
          </p:cNvSpPr>
          <p:nvPr>
            <p:ph type="sldNum" sz="quarter" idx="12"/>
          </p:nvPr>
        </p:nvSpPr>
        <p:spPr/>
        <p:txBody>
          <a:bodyPr/>
          <a:lstStyle/>
          <a:p>
            <a:fld id="{78FB4A6C-D91C-1440-977D-6F60EB24D408}" type="slidenum">
              <a:rPr lang="en-US" smtClean="0"/>
              <a:t>‹#›</a:t>
            </a:fld>
            <a:endParaRPr lang="en-US"/>
          </a:p>
        </p:txBody>
      </p:sp>
    </p:spTree>
    <p:extLst>
      <p:ext uri="{BB962C8B-B14F-4D97-AF65-F5344CB8AC3E}">
        <p14:creationId xmlns:p14="http://schemas.microsoft.com/office/powerpoint/2010/main" val="1785402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slide - horizontal">
    <p:spTree>
      <p:nvGrpSpPr>
        <p:cNvPr id="1" name=""/>
        <p:cNvGrpSpPr/>
        <p:nvPr/>
      </p:nvGrpSpPr>
      <p:grpSpPr>
        <a:xfrm>
          <a:off x="0" y="0"/>
          <a:ext cx="0" cy="0"/>
          <a:chOff x="0" y="0"/>
          <a:chExt cx="0" cy="0"/>
        </a:xfrm>
      </p:grpSpPr>
      <p:pic>
        <p:nvPicPr>
          <p:cNvPr id="4" name="Picture 3" descr="Graphical user interface&#10;&#10;Description automatically generated with medium confidence">
            <a:extLst>
              <a:ext uri="{FF2B5EF4-FFF2-40B4-BE49-F238E27FC236}">
                <a16:creationId xmlns:a16="http://schemas.microsoft.com/office/drawing/2014/main" id="{1A269CA3-AC6B-25C8-7D50-CD5A7A874884}"/>
              </a:ext>
            </a:extLst>
          </p:cNvPr>
          <p:cNvPicPr>
            <a:picLocks noChangeAspect="1"/>
          </p:cNvPicPr>
          <p:nvPr/>
        </p:nvPicPr>
        <p:blipFill>
          <a:blip r:embed="rId2"/>
          <a:stretch>
            <a:fillRect/>
          </a:stretch>
        </p:blipFill>
        <p:spPr>
          <a:xfrm>
            <a:off x="4763" y="0"/>
            <a:ext cx="9134475" cy="6858000"/>
          </a:xfrm>
          <a:prstGeom prst="rect">
            <a:avLst/>
          </a:prstGeom>
        </p:spPr>
      </p:pic>
      <p:sp>
        <p:nvSpPr>
          <p:cNvPr id="15" name="Title 14">
            <a:extLst>
              <a:ext uri="{FF2B5EF4-FFF2-40B4-BE49-F238E27FC236}">
                <a16:creationId xmlns:a16="http://schemas.microsoft.com/office/drawing/2014/main" id="{B2ADA933-6898-0ECD-B3DB-C4B2B402C9A2}"/>
              </a:ext>
            </a:extLst>
          </p:cNvPr>
          <p:cNvSpPr>
            <a:spLocks noGrp="1"/>
          </p:cNvSpPr>
          <p:nvPr>
            <p:ph type="title" hasCustomPrompt="1"/>
          </p:nvPr>
        </p:nvSpPr>
        <p:spPr>
          <a:xfrm>
            <a:off x="429094" y="439969"/>
            <a:ext cx="8285813" cy="863174"/>
          </a:xfrm>
          <a:prstGeom prst="rect">
            <a:avLst/>
          </a:prstGeom>
        </p:spPr>
        <p:txBody>
          <a:bodyPr>
            <a:normAutofit/>
          </a:bodyPr>
          <a:lstStyle>
            <a:lvl1pPr>
              <a:defRPr sz="2700" b="0" i="0">
                <a:latin typeface="Avenir Medium" panose="02000503020000020003" pitchFamily="2" charset="0"/>
                <a:ea typeface="Avenir Medium" panose="02000503020000020003" pitchFamily="2" charset="0"/>
              </a:defRPr>
            </a:lvl1pPr>
          </a:lstStyle>
          <a:p>
            <a:r>
              <a:rPr lang="en-US"/>
              <a:t>Click to edit title</a:t>
            </a:r>
          </a:p>
        </p:txBody>
      </p:sp>
      <p:sp>
        <p:nvSpPr>
          <p:cNvPr id="18" name="Slide Number Placeholder 17">
            <a:extLst>
              <a:ext uri="{FF2B5EF4-FFF2-40B4-BE49-F238E27FC236}">
                <a16:creationId xmlns:a16="http://schemas.microsoft.com/office/drawing/2014/main" id="{CB527243-EE3B-D02E-7669-9159B33E7076}"/>
              </a:ext>
            </a:extLst>
          </p:cNvPr>
          <p:cNvSpPr>
            <a:spLocks noGrp="1"/>
          </p:cNvSpPr>
          <p:nvPr>
            <p:ph type="sldNum" sz="quarter" idx="12"/>
          </p:nvPr>
        </p:nvSpPr>
        <p:spPr/>
        <p:txBody>
          <a:bodyPr/>
          <a:lstStyle>
            <a:lvl1pPr>
              <a:defRPr b="0" i="0">
                <a:latin typeface="Avenir Medium" panose="02000503020000020003" pitchFamily="2" charset="0"/>
              </a:defRPr>
            </a:lvl1pPr>
          </a:lstStyle>
          <a:p>
            <a:fld id="{213A4D56-7E8F-47EB-8C2B-FA773BDB0646}" type="slidenum">
              <a:rPr lang="en-US" smtClean="0"/>
              <a:t>‹#›</a:t>
            </a:fld>
            <a:endParaRPr lang="en-US"/>
          </a:p>
        </p:txBody>
      </p:sp>
      <p:sp>
        <p:nvSpPr>
          <p:cNvPr id="19" name="Content Placeholder 11">
            <a:extLst>
              <a:ext uri="{FF2B5EF4-FFF2-40B4-BE49-F238E27FC236}">
                <a16:creationId xmlns:a16="http://schemas.microsoft.com/office/drawing/2014/main" id="{3221BDF9-6C21-50B1-16A3-29C0C50AC828}"/>
              </a:ext>
            </a:extLst>
          </p:cNvPr>
          <p:cNvSpPr>
            <a:spLocks noGrp="1"/>
          </p:cNvSpPr>
          <p:nvPr>
            <p:ph sz="quarter" idx="11" hasCustomPrompt="1"/>
          </p:nvPr>
        </p:nvSpPr>
        <p:spPr>
          <a:xfrm>
            <a:off x="429094" y="1668270"/>
            <a:ext cx="8285813" cy="4087846"/>
          </a:xfrm>
          <a:prstGeom prst="rect">
            <a:avLst/>
          </a:prstGeom>
        </p:spPr>
        <p:txBody>
          <a:bodyPr/>
          <a:lstStyle>
            <a:lvl1pPr marL="0" indent="0">
              <a:buNone/>
              <a:defRPr sz="1350" b="0" i="0">
                <a:latin typeface="Avenir Book" panose="02000503020000020003"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add content</a:t>
            </a:r>
          </a:p>
        </p:txBody>
      </p:sp>
      <p:pic>
        <p:nvPicPr>
          <p:cNvPr id="2" name="Picture 1">
            <a:extLst>
              <a:ext uri="{FF2B5EF4-FFF2-40B4-BE49-F238E27FC236}">
                <a16:creationId xmlns:a16="http://schemas.microsoft.com/office/drawing/2014/main" id="{F200398F-E4D7-7FE0-6E30-2B607FD145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8612" y="6190442"/>
            <a:ext cx="3146096" cy="524825"/>
          </a:xfrm>
          <a:prstGeom prst="rect">
            <a:avLst/>
          </a:prstGeom>
        </p:spPr>
      </p:pic>
    </p:spTree>
    <p:extLst>
      <p:ext uri="{BB962C8B-B14F-4D97-AF65-F5344CB8AC3E}">
        <p14:creationId xmlns:p14="http://schemas.microsoft.com/office/powerpoint/2010/main" val="2223040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F578A1-7B96-C54F-AEAE-086A85141293}"/>
              </a:ext>
            </a:extLst>
          </p:cNvPr>
          <p:cNvPicPr>
            <a:picLocks noChangeAspect="1"/>
          </p:cNvPicPr>
          <p:nvPr/>
        </p:nvPicPr>
        <p:blipFill rotWithShape="1">
          <a:blip r:embed="rId2"/>
          <a:srcRect l="1400" t="4604" r="1755" b="4604"/>
          <a:stretch/>
        </p:blipFill>
        <p:spPr>
          <a:xfrm>
            <a:off x="-1" y="0"/>
            <a:ext cx="628651" cy="6858000"/>
          </a:xfrm>
          <a:prstGeom prst="rect">
            <a:avLst/>
          </a:prstGeom>
        </p:spPr>
      </p:pic>
      <p:pic>
        <p:nvPicPr>
          <p:cNvPr id="5" name="Picture 4" descr="Graphical user interface&#10;&#10;Description automatically generated">
            <a:extLst>
              <a:ext uri="{FF2B5EF4-FFF2-40B4-BE49-F238E27FC236}">
                <a16:creationId xmlns:a16="http://schemas.microsoft.com/office/drawing/2014/main" id="{B09FD7E2-8978-3DC5-3685-7F430B0C9C0B}"/>
              </a:ext>
            </a:extLst>
          </p:cNvPr>
          <p:cNvPicPr>
            <a:picLocks noChangeAspect="1"/>
          </p:cNvPicPr>
          <p:nvPr/>
        </p:nvPicPr>
        <p:blipFill>
          <a:blip r:embed="rId3"/>
          <a:stretch>
            <a:fillRect/>
          </a:stretch>
        </p:blipFill>
        <p:spPr>
          <a:xfrm>
            <a:off x="-1" y="0"/>
            <a:ext cx="9134475" cy="6858000"/>
          </a:xfrm>
          <a:prstGeom prst="rect">
            <a:avLst/>
          </a:prstGeom>
        </p:spPr>
      </p:pic>
      <p:sp>
        <p:nvSpPr>
          <p:cNvPr id="8" name="Text Placeholder 7">
            <a:extLst>
              <a:ext uri="{FF2B5EF4-FFF2-40B4-BE49-F238E27FC236}">
                <a16:creationId xmlns:a16="http://schemas.microsoft.com/office/drawing/2014/main" id="{6011D633-B3CE-E675-DB64-A5E9E058A0E0}"/>
              </a:ext>
            </a:extLst>
          </p:cNvPr>
          <p:cNvSpPr>
            <a:spLocks noGrp="1"/>
          </p:cNvSpPr>
          <p:nvPr>
            <p:ph type="body" sz="quarter" idx="10" hasCustomPrompt="1"/>
          </p:nvPr>
        </p:nvSpPr>
        <p:spPr>
          <a:xfrm>
            <a:off x="314325" y="450376"/>
            <a:ext cx="2845594" cy="3746870"/>
          </a:xfrm>
          <a:prstGeom prst="rect">
            <a:avLst/>
          </a:prstGeom>
        </p:spPr>
        <p:txBody>
          <a:bodyPr anchor="ctr">
            <a:normAutofit/>
          </a:bodyPr>
          <a:lstStyle>
            <a:lvl1pPr marL="0" indent="0">
              <a:buNone/>
              <a:defRPr sz="3000" b="0" i="0">
                <a:solidFill>
                  <a:schemeClr val="bg1"/>
                </a:solidFill>
                <a:latin typeface="Avenir Medium" panose="02000503020000020003" pitchFamily="2" charset="0"/>
                <a:ea typeface="Avenir Medium" panose="02000503020000020003" pitchFamily="2" charset="0"/>
              </a:defRPr>
            </a:lvl1pPr>
          </a:lstStyle>
          <a:p>
            <a:pPr lvl="0"/>
            <a:r>
              <a:rPr lang="en-US"/>
              <a:t>Click here to edit the title of this section</a:t>
            </a:r>
          </a:p>
        </p:txBody>
      </p:sp>
      <p:sp>
        <p:nvSpPr>
          <p:cNvPr id="12" name="Content Placeholder 11">
            <a:extLst>
              <a:ext uri="{FF2B5EF4-FFF2-40B4-BE49-F238E27FC236}">
                <a16:creationId xmlns:a16="http://schemas.microsoft.com/office/drawing/2014/main" id="{866B1885-A99D-32E1-77B7-F21D6C962852}"/>
              </a:ext>
            </a:extLst>
          </p:cNvPr>
          <p:cNvSpPr>
            <a:spLocks noGrp="1"/>
          </p:cNvSpPr>
          <p:nvPr>
            <p:ph sz="quarter" idx="11" hasCustomPrompt="1"/>
          </p:nvPr>
        </p:nvSpPr>
        <p:spPr>
          <a:xfrm>
            <a:off x="3675211" y="436729"/>
            <a:ext cx="5270897" cy="5923129"/>
          </a:xfrm>
          <a:prstGeom prst="rect">
            <a:avLst/>
          </a:prstGeom>
        </p:spPr>
        <p:txBody>
          <a:bodyPr/>
          <a:lstStyle>
            <a:lvl1pPr marL="0" indent="0">
              <a:buNone/>
              <a:defRPr sz="1800" b="0" i="0">
                <a:latin typeface="Avenir Book" panose="02000503020000020003"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add content</a:t>
            </a:r>
          </a:p>
        </p:txBody>
      </p:sp>
      <p:sp>
        <p:nvSpPr>
          <p:cNvPr id="15" name="Slide Number Placeholder 14">
            <a:extLst>
              <a:ext uri="{FF2B5EF4-FFF2-40B4-BE49-F238E27FC236}">
                <a16:creationId xmlns:a16="http://schemas.microsoft.com/office/drawing/2014/main" id="{8285DA5D-C4F4-2B6C-C90D-D81F9D58D8CD}"/>
              </a:ext>
            </a:extLst>
          </p:cNvPr>
          <p:cNvSpPr>
            <a:spLocks noGrp="1"/>
          </p:cNvSpPr>
          <p:nvPr>
            <p:ph type="sldNum" sz="quarter" idx="14"/>
          </p:nvPr>
        </p:nvSpPr>
        <p:spPr/>
        <p:txBody>
          <a:bodyPr/>
          <a:lstStyle>
            <a:lvl1pPr>
              <a:defRPr b="0" i="0">
                <a:latin typeface="Avenir Medium" panose="02000503020000020003" pitchFamily="2" charset="0"/>
              </a:defRPr>
            </a:lvl1pPr>
          </a:lstStyle>
          <a:p>
            <a:fld id="{213A4D56-7E8F-47EB-8C2B-FA773BDB0646}" type="slidenum">
              <a:rPr lang="en-US" smtClean="0"/>
              <a:t>‹#›</a:t>
            </a:fld>
            <a:endParaRPr lang="en-US"/>
          </a:p>
        </p:txBody>
      </p:sp>
      <p:sp>
        <p:nvSpPr>
          <p:cNvPr id="18" name="Text Placeholder 7">
            <a:extLst>
              <a:ext uri="{FF2B5EF4-FFF2-40B4-BE49-F238E27FC236}">
                <a16:creationId xmlns:a16="http://schemas.microsoft.com/office/drawing/2014/main" id="{F91A1F4A-E567-9045-4EE6-1B2A512DADEB}"/>
              </a:ext>
            </a:extLst>
          </p:cNvPr>
          <p:cNvSpPr>
            <a:spLocks noGrp="1"/>
          </p:cNvSpPr>
          <p:nvPr>
            <p:ph type="body" sz="quarter" idx="15" hasCustomPrompt="1"/>
          </p:nvPr>
        </p:nvSpPr>
        <p:spPr>
          <a:xfrm>
            <a:off x="314325" y="4392118"/>
            <a:ext cx="2845594" cy="1319134"/>
          </a:xfrm>
          <a:prstGeom prst="rect">
            <a:avLst/>
          </a:prstGeom>
        </p:spPr>
        <p:txBody>
          <a:bodyPr anchor="t">
            <a:normAutofit/>
          </a:bodyPr>
          <a:lstStyle>
            <a:lvl1pPr marL="0" indent="0">
              <a:buNone/>
              <a:defRPr sz="1350" b="0" i="0">
                <a:solidFill>
                  <a:schemeClr val="bg1"/>
                </a:solidFill>
                <a:latin typeface="Avenir Book" panose="02000503020000020003" pitchFamily="2" charset="0"/>
                <a:ea typeface="Avenir Book" panose="02000503020000020003" pitchFamily="2" charset="0"/>
              </a:defRPr>
            </a:lvl1pPr>
          </a:lstStyle>
          <a:p>
            <a:pPr lvl="0"/>
            <a:r>
              <a:rPr lang="en-US"/>
              <a:t>Click here to edit the subhead</a:t>
            </a:r>
          </a:p>
        </p:txBody>
      </p:sp>
      <p:pic>
        <p:nvPicPr>
          <p:cNvPr id="2" name="Picture 1">
            <a:extLst>
              <a:ext uri="{FF2B5EF4-FFF2-40B4-BE49-F238E27FC236}">
                <a16:creationId xmlns:a16="http://schemas.microsoft.com/office/drawing/2014/main" id="{EBF82687-2F59-96CD-9D28-06874C06FC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6845" y="6115090"/>
            <a:ext cx="2740552" cy="457173"/>
          </a:xfrm>
          <a:prstGeom prst="rect">
            <a:avLst/>
          </a:prstGeom>
        </p:spPr>
      </p:pic>
    </p:spTree>
    <p:extLst>
      <p:ext uri="{BB962C8B-B14F-4D97-AF65-F5344CB8AC3E}">
        <p14:creationId xmlns:p14="http://schemas.microsoft.com/office/powerpoint/2010/main" val="3677510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3200" b="0" i="0">
                <a:solidFill>
                  <a:schemeClr val="tx1"/>
                </a:solidFill>
                <a:latin typeface="Cambria"/>
                <a:cs typeface="Cambr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63773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200" b="0" i="0">
                <a:solidFill>
                  <a:schemeClr val="tx1"/>
                </a:solidFill>
                <a:latin typeface="Cambria"/>
                <a:cs typeface="Cambr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96720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66740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65203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5290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 id="2147483667" r:id="rId13"/>
    <p:sldLayoutId id="2147483668"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98328" y="270763"/>
            <a:ext cx="7947342" cy="1122680"/>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a:xfrm>
            <a:off x="795019" y="1431036"/>
            <a:ext cx="7550784" cy="4424045"/>
          </a:xfrm>
          <a:prstGeom prst="rect">
            <a:avLst/>
          </a:prstGeom>
        </p:spPr>
        <p:txBody>
          <a:bodyPr wrap="square" lIns="0" tIns="0" rIns="0" bIns="0">
            <a:spAutoFit/>
          </a:bodyPr>
          <a:lstStyle>
            <a:lvl1pPr>
              <a:defRPr sz="3200" b="0" i="0">
                <a:solidFill>
                  <a:schemeClr val="tx1"/>
                </a:solidFill>
                <a:latin typeface="Cambria"/>
                <a:cs typeface="Cambria"/>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10/14/2025</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35157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2" Type="http://schemas.openxmlformats.org/officeDocument/2006/relationships/hyperlink" Target="https://tcmhcc.utsystem.edu/safety-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23.pn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notesSlide" Target="../notesSlides/notesSlide13.xml"/><Relationship Id="rId7" Type="http://schemas.openxmlformats.org/officeDocument/2006/relationships/image" Target="../media/image28.emf"/><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27.emf"/><Relationship Id="rId5" Type="http://schemas.openxmlformats.org/officeDocument/2006/relationships/image" Target="../media/image26.emf"/><Relationship Id="rId10" Type="http://schemas.openxmlformats.org/officeDocument/2006/relationships/image" Target="../media/image23.png"/><Relationship Id="rId4" Type="http://schemas.openxmlformats.org/officeDocument/2006/relationships/image" Target="../media/image25.emf"/><Relationship Id="rId9" Type="http://schemas.openxmlformats.org/officeDocument/2006/relationships/image" Target="../media/image3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hyperlink" Target="https://tcmhcc.utsystem.edu/safety-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9144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9" name="Group 18">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p:cNvSpPr>
            <a:spLocks noGrp="1"/>
          </p:cNvSpPr>
          <p:nvPr>
            <p:ph type="ctrTitle"/>
          </p:nvPr>
        </p:nvSpPr>
        <p:spPr>
          <a:xfrm>
            <a:off x="628649" y="1120676"/>
            <a:ext cx="5266135" cy="2308324"/>
          </a:xfrm>
        </p:spPr>
        <p:txBody>
          <a:bodyPr>
            <a:normAutofit/>
          </a:bodyPr>
          <a:lstStyle/>
          <a:p>
            <a:pPr algn="l">
              <a:lnSpc>
                <a:spcPct val="90000"/>
              </a:lnSpc>
            </a:pPr>
            <a:r>
              <a:rPr lang="en-US" sz="3000" b="1">
                <a:solidFill>
                  <a:schemeClr val="bg1"/>
                </a:solidFill>
                <a:latin typeface="Calibri"/>
              </a:rPr>
              <a:t>Integrating the Safety-A Suicide Assessment Program into Clinical Practice</a:t>
            </a:r>
          </a:p>
          <a:p>
            <a:pPr algn="l">
              <a:lnSpc>
                <a:spcPct val="90000"/>
              </a:lnSpc>
            </a:pPr>
            <a:r>
              <a:rPr lang="en-US" sz="3000" b="1">
                <a:solidFill>
                  <a:schemeClr val="bg1"/>
                </a:solidFill>
                <a:latin typeface="Calibri"/>
              </a:rPr>
              <a:t>Enhancing Risk Formulation and Intervention</a:t>
            </a:r>
          </a:p>
        </p:txBody>
      </p:sp>
      <p:sp>
        <p:nvSpPr>
          <p:cNvPr id="3" name="Subtitle 2"/>
          <p:cNvSpPr>
            <a:spLocks noGrp="1"/>
          </p:cNvSpPr>
          <p:nvPr>
            <p:ph type="subTitle" idx="1"/>
          </p:nvPr>
        </p:nvSpPr>
        <p:spPr>
          <a:xfrm>
            <a:off x="626268" y="3809999"/>
            <a:ext cx="5269314" cy="1012778"/>
          </a:xfrm>
        </p:spPr>
        <p:txBody>
          <a:bodyPr>
            <a:normAutofit/>
          </a:bodyPr>
          <a:lstStyle/>
          <a:p>
            <a:pPr algn="l">
              <a:lnSpc>
                <a:spcPct val="90000"/>
              </a:lnSpc>
            </a:pPr>
            <a:r>
              <a:rPr lang="en-US" sz="2500">
                <a:solidFill>
                  <a:schemeClr val="bg1"/>
                </a:solidFill>
                <a:latin typeface="Calibri"/>
              </a:rPr>
              <a:t>Colleen Neal, PMHNP-BC</a:t>
            </a:r>
          </a:p>
          <a:p>
            <a:pPr algn="l">
              <a:lnSpc>
                <a:spcPct val="90000"/>
              </a:lnSpc>
            </a:pPr>
            <a:r>
              <a:rPr lang="en-US" sz="2500">
                <a:solidFill>
                  <a:schemeClr val="bg1"/>
                </a:solidFill>
                <a:latin typeface="Calibri"/>
              </a:rPr>
              <a:t>Texas Society for Psychiatric Physicians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object 2"/>
          <p:cNvPicPr/>
          <p:nvPr/>
        </p:nvPicPr>
        <p:blipFill>
          <a:blip r:embed="rId3" cstate="print"/>
          <a:srcRect t="6034" b="35665"/>
          <a:stretch>
            <a:fillRect/>
          </a:stretch>
        </p:blipFill>
        <p:spPr>
          <a:xfrm>
            <a:off x="20" y="1282"/>
            <a:ext cx="9143980" cy="685671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Freeform: Shape 27">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54691"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object 2"/>
          <p:cNvPicPr/>
          <p:nvPr/>
        </p:nvPicPr>
        <p:blipFill>
          <a:blip r:embed="rId3" cstate="print"/>
          <a:stretch>
            <a:fillRect/>
          </a:stretch>
        </p:blipFill>
        <p:spPr>
          <a:xfrm>
            <a:off x="1344185" y="643466"/>
            <a:ext cx="3562772" cy="5566833"/>
          </a:xfrm>
          <a:prstGeom prst="rect">
            <a:avLst/>
          </a:prstGeom>
        </p:spPr>
      </p:pic>
      <p:grpSp>
        <p:nvGrpSpPr>
          <p:cNvPr id="29" name="Group 28">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0420" y="1075188"/>
            <a:ext cx="1171701" cy="1172973"/>
            <a:chOff x="9160561" y="1075188"/>
            <a:chExt cx="1562267" cy="1172973"/>
          </a:xfrm>
        </p:grpSpPr>
        <p:sp>
          <p:nvSpPr>
            <p:cNvPr id="23"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30"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7D2A42-DE84-28FF-CB5C-6E5FB0B4DA02}"/>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6435A00-9517-A280-AAE1-CC99F9F9E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1DB5D30B-62EB-67F4-F2D2-9B7BE56D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98492F82-5E14-1ABC-0285-D1E7FF635A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FF0F4F20-24B3-6C9E-BB4A-9DF44139C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B256B2CA-F237-99E3-76AF-B6DE4A4D8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47DEDCFF-DC6A-E55B-DCD3-95D237E14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Title 11">
            <a:extLst>
              <a:ext uri="{FF2B5EF4-FFF2-40B4-BE49-F238E27FC236}">
                <a16:creationId xmlns:a16="http://schemas.microsoft.com/office/drawing/2014/main" id="{2F2ADD8E-A3D4-4B84-5A20-1F3F6BB117E9}"/>
              </a:ext>
            </a:extLst>
          </p:cNvPr>
          <p:cNvSpPr>
            <a:spLocks noGrp="1"/>
          </p:cNvSpPr>
          <p:nvPr>
            <p:ph type="title"/>
          </p:nvPr>
        </p:nvSpPr>
        <p:spPr>
          <a:xfrm>
            <a:off x="439858" y="1683756"/>
            <a:ext cx="2336449" cy="2396359"/>
          </a:xfrm>
        </p:spPr>
        <p:txBody>
          <a:bodyPr anchor="b">
            <a:normAutofit/>
          </a:bodyPr>
          <a:lstStyle/>
          <a:p>
            <a:pPr algn="r">
              <a:lnSpc>
                <a:spcPct val="90000"/>
              </a:lnSpc>
            </a:pPr>
            <a:r>
              <a:rPr lang="en-US" sz="3000" b="1">
                <a:solidFill>
                  <a:srgbClr val="FFFFFF"/>
                </a:solidFill>
              </a:rPr>
              <a:t>INDIVIDUAL PARENT SESSION COMPONENTS</a:t>
            </a:r>
          </a:p>
        </p:txBody>
      </p:sp>
      <p:graphicFrame>
        <p:nvGraphicFramePr>
          <p:cNvPr id="15" name="Text Placeholder 12">
            <a:extLst>
              <a:ext uri="{FF2B5EF4-FFF2-40B4-BE49-F238E27FC236}">
                <a16:creationId xmlns:a16="http://schemas.microsoft.com/office/drawing/2014/main" id="{F8F2A7DE-660F-A020-1AD0-378683EDE259}"/>
              </a:ext>
            </a:extLst>
          </p:cNvPr>
          <p:cNvGraphicFramePr/>
          <p:nvPr>
            <p:extLst>
              <p:ext uri="{D42A27DB-BD31-4B8C-83A1-F6EECF244321}">
                <p14:modId xmlns:p14="http://schemas.microsoft.com/office/powerpoint/2010/main" val="458269759"/>
              </p:ext>
            </p:extLst>
          </p:nvPr>
        </p:nvGraphicFramePr>
        <p:xfrm>
          <a:off x="3305175" y="196729"/>
          <a:ext cx="5434040" cy="6469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7571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n-US" sz="3100">
                <a:solidFill>
                  <a:srgbClr val="FFFFFF"/>
                </a:solidFill>
              </a:rPr>
              <a:t>📝 </a:t>
            </a:r>
            <a:r>
              <a:rPr lang="en-US" sz="3100" b="1">
                <a:solidFill>
                  <a:srgbClr val="FFFFFF"/>
                </a:solidFill>
              </a:rPr>
              <a:t>Safety-A Protocol Components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p:cNvSpPr>
            <a:spLocks noGrp="1"/>
          </p:cNvSpPr>
          <p:nvPr>
            <p:ph idx="1"/>
          </p:nvPr>
        </p:nvSpPr>
        <p:spPr>
          <a:xfrm>
            <a:off x="3335481" y="591344"/>
            <a:ext cx="5179868" cy="5585619"/>
          </a:xfrm>
        </p:spPr>
        <p:txBody>
          <a:bodyPr anchor="ctr">
            <a:normAutofit/>
          </a:bodyPr>
          <a:lstStyle/>
          <a:p>
            <a:r>
              <a:rPr lang="en-US"/>
              <a:t>At risk youth: youth session</a:t>
            </a:r>
          </a:p>
          <a:p>
            <a:pPr marL="0" indent="0">
              <a:buNone/>
            </a:pPr>
            <a:endParaRPr lang="en-US"/>
          </a:p>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US" sz="3500">
                <a:solidFill>
                  <a:srgbClr val="FFFFFF"/>
                </a:solidFill>
              </a:rPr>
              <a:t>👤 Case Example</a:t>
            </a:r>
          </a:p>
        </p:txBody>
      </p:sp>
      <p:graphicFrame>
        <p:nvGraphicFramePr>
          <p:cNvPr id="5" name="Content Placeholder 2">
            <a:extLst>
              <a:ext uri="{FF2B5EF4-FFF2-40B4-BE49-F238E27FC236}">
                <a16:creationId xmlns:a16="http://schemas.microsoft.com/office/drawing/2014/main" id="{7F060FC1-4259-B7F8-00A7-72D5EEF308E1}"/>
              </a:ext>
            </a:extLst>
          </p:cNvPr>
          <p:cNvGraphicFramePr>
            <a:graphicFrameLocks noGrp="1"/>
          </p:cNvGraphicFramePr>
          <p:nvPr>
            <p:ph idx="1"/>
            <p:extLst>
              <p:ext uri="{D42A27DB-BD31-4B8C-83A1-F6EECF244321}">
                <p14:modId xmlns:p14="http://schemas.microsoft.com/office/powerpoint/2010/main" val="644370219"/>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US" sz="3500">
                <a:solidFill>
                  <a:srgbClr val="FFFFFF"/>
                </a:solidFill>
              </a:rPr>
              <a:t>🤝 </a:t>
            </a:r>
            <a:r>
              <a:rPr lang="en-US" sz="3500" b="1">
                <a:solidFill>
                  <a:srgbClr val="FFFFFF"/>
                </a:solidFill>
              </a:rPr>
              <a:t>Safety Planning with Safety-A</a:t>
            </a:r>
          </a:p>
        </p:txBody>
      </p:sp>
      <p:graphicFrame>
        <p:nvGraphicFramePr>
          <p:cNvPr id="5" name="Content Placeholder 2">
            <a:extLst>
              <a:ext uri="{FF2B5EF4-FFF2-40B4-BE49-F238E27FC236}">
                <a16:creationId xmlns:a16="http://schemas.microsoft.com/office/drawing/2014/main" id="{D6FA2AAE-F45F-FDC0-86DF-E79C99E88851}"/>
              </a:ext>
            </a:extLst>
          </p:cNvPr>
          <p:cNvGraphicFramePr>
            <a:graphicFrameLocks noGrp="1"/>
          </p:cNvGraphicFramePr>
          <p:nvPr>
            <p:ph idx="1"/>
            <p:extLst>
              <p:ext uri="{D42A27DB-BD31-4B8C-83A1-F6EECF244321}">
                <p14:modId xmlns:p14="http://schemas.microsoft.com/office/powerpoint/2010/main" val="2335600702"/>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41" y="1154590"/>
            <a:ext cx="2950281" cy="2925525"/>
          </a:xfrm>
        </p:spPr>
        <p:txBody>
          <a:bodyPr anchor="b">
            <a:normAutofit/>
          </a:bodyPr>
          <a:lstStyle/>
          <a:p>
            <a:pPr algn="r">
              <a:lnSpc>
                <a:spcPct val="90000"/>
              </a:lnSpc>
            </a:pPr>
            <a:r>
              <a:rPr lang="en-US" sz="2500">
                <a:solidFill>
                  <a:srgbClr val="FFFFFF"/>
                </a:solidFill>
              </a:rPr>
              <a:t>🗂️ </a:t>
            </a:r>
            <a:r>
              <a:rPr lang="en-US" sz="3200" b="1">
                <a:solidFill>
                  <a:srgbClr val="FFFFFF"/>
                </a:solidFill>
              </a:rPr>
              <a:t>Documentation &amp; Communication</a:t>
            </a:r>
            <a:endParaRPr lang="en-US" sz="3200" b="1">
              <a:solidFill>
                <a:srgbClr val="FFFFFF"/>
              </a:solidFill>
              <a:ea typeface="Calibri"/>
              <a:cs typeface="Calibri"/>
            </a:endParaRPr>
          </a:p>
        </p:txBody>
      </p:sp>
      <p:graphicFrame>
        <p:nvGraphicFramePr>
          <p:cNvPr id="5" name="Content Placeholder 2">
            <a:extLst>
              <a:ext uri="{FF2B5EF4-FFF2-40B4-BE49-F238E27FC236}">
                <a16:creationId xmlns:a16="http://schemas.microsoft.com/office/drawing/2014/main" id="{395FF0F6-2202-5A20-8554-48C567A94FE2}"/>
              </a:ext>
            </a:extLst>
          </p:cNvPr>
          <p:cNvGraphicFramePr>
            <a:graphicFrameLocks noGrp="1"/>
          </p:cNvGraphicFramePr>
          <p:nvPr>
            <p:ph idx="1"/>
            <p:extLst>
              <p:ext uri="{D42A27DB-BD31-4B8C-83A1-F6EECF244321}">
                <p14:modId xmlns:p14="http://schemas.microsoft.com/office/powerpoint/2010/main" val="735789713"/>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912768"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673770"/>
            <a:ext cx="2605746" cy="2027227"/>
          </a:xfrm>
        </p:spPr>
        <p:txBody>
          <a:bodyPr anchor="t">
            <a:normAutofit/>
          </a:bodyPr>
          <a:lstStyle/>
          <a:p>
            <a:pPr>
              <a:lnSpc>
                <a:spcPct val="90000"/>
              </a:lnSpc>
            </a:pPr>
            <a:r>
              <a:rPr lang="en-US" sz="4000">
                <a:solidFill>
                  <a:srgbClr val="FFFFFF"/>
                </a:solidFill>
              </a:rPr>
              <a:t>⚖️ </a:t>
            </a:r>
            <a:r>
              <a:rPr lang="en-US" sz="4000" b="1">
                <a:solidFill>
                  <a:srgbClr val="FFFFFF"/>
                </a:solidFill>
              </a:rPr>
              <a:t>Benefits &amp; Challenges</a:t>
            </a:r>
          </a:p>
        </p:txBody>
      </p:sp>
      <p:graphicFrame>
        <p:nvGraphicFramePr>
          <p:cNvPr id="37" name="Content Placeholder 2">
            <a:extLst>
              <a:ext uri="{FF2B5EF4-FFF2-40B4-BE49-F238E27FC236}">
                <a16:creationId xmlns:a16="http://schemas.microsoft.com/office/drawing/2014/main" id="{BEA62823-F3AC-0992-6C42-FDA9F521DD83}"/>
              </a:ext>
            </a:extLst>
          </p:cNvPr>
          <p:cNvGraphicFramePr>
            <a:graphicFrameLocks noGrp="1"/>
          </p:cNvGraphicFramePr>
          <p:nvPr>
            <p:ph idx="1"/>
            <p:extLst>
              <p:ext uri="{D42A27DB-BD31-4B8C-83A1-F6EECF244321}">
                <p14:modId xmlns:p14="http://schemas.microsoft.com/office/powerpoint/2010/main" val="2361148022"/>
              </p:ext>
            </p:extLst>
          </p:nvPr>
        </p:nvGraphicFramePr>
        <p:xfrm>
          <a:off x="4157004" y="541606"/>
          <a:ext cx="4358346"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8" name="Rectangle 197">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9" name="Freeform: Shape 198">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0" name="Freeform: Shape 199">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344" y="1161288"/>
            <a:ext cx="2702052" cy="4526280"/>
          </a:xfrm>
        </p:spPr>
        <p:txBody>
          <a:bodyPr>
            <a:normAutofit/>
          </a:bodyPr>
          <a:lstStyle/>
          <a:p>
            <a:r>
              <a:rPr lang="en-US" sz="3500"/>
              <a:t>✨</a:t>
            </a:r>
            <a:r>
              <a:rPr lang="en-US" sz="3500" b="1"/>
              <a:t> Clinical Pearls</a:t>
            </a:r>
          </a:p>
        </p:txBody>
      </p:sp>
      <p:sp>
        <p:nvSpPr>
          <p:cNvPr id="187" name="Rectangle 18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01" name="Content Placeholder 174">
            <a:extLst>
              <a:ext uri="{FF2B5EF4-FFF2-40B4-BE49-F238E27FC236}">
                <a16:creationId xmlns:a16="http://schemas.microsoft.com/office/drawing/2014/main" id="{E08C131B-5CDC-029B-3837-578640EF581A}"/>
              </a:ext>
            </a:extLst>
          </p:cNvPr>
          <p:cNvGraphicFramePr>
            <a:graphicFrameLocks noGrp="1"/>
          </p:cNvGraphicFramePr>
          <p:nvPr>
            <p:ph idx="1"/>
            <p:extLst>
              <p:ext uri="{D42A27DB-BD31-4B8C-83A1-F6EECF244321}">
                <p14:modId xmlns:p14="http://schemas.microsoft.com/office/powerpoint/2010/main" val="1100203162"/>
              </p:ext>
            </p:extLst>
          </p:nvPr>
        </p:nvGraphicFramePr>
        <p:xfrm>
          <a:off x="3977640" y="676656"/>
          <a:ext cx="4773168"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8084" y="640823"/>
            <a:ext cx="2913243" cy="5540815"/>
          </a:xfrm>
        </p:spPr>
        <p:txBody>
          <a:bodyPr anchor="ctr">
            <a:normAutofit/>
          </a:bodyPr>
          <a:lstStyle/>
          <a:p>
            <a:r>
              <a:rPr lang="en-US" sz="4300"/>
              <a:t>✅ </a:t>
            </a:r>
            <a:r>
              <a:rPr lang="en-US" sz="4300" b="1"/>
              <a:t>Summary &amp; Takeaways</a:t>
            </a:r>
            <a:endParaRPr lang="en-US" sz="4300" b="1">
              <a:ea typeface="Calibri"/>
              <a:cs typeface="Calibri"/>
            </a:endParaRPr>
          </a:p>
        </p:txBody>
      </p:sp>
      <p:sp>
        <p:nvSpPr>
          <p:cNvPr id="2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Content Placeholder 2">
            <a:extLst>
              <a:ext uri="{FF2B5EF4-FFF2-40B4-BE49-F238E27FC236}">
                <a16:creationId xmlns:a16="http://schemas.microsoft.com/office/drawing/2014/main" id="{AAA57157-8D2E-E9F1-17E4-338F06C5DD06}"/>
              </a:ext>
            </a:extLst>
          </p:cNvPr>
          <p:cNvGraphicFramePr>
            <a:graphicFrameLocks noGrp="1"/>
          </p:cNvGraphicFramePr>
          <p:nvPr>
            <p:ph idx="1"/>
            <p:extLst>
              <p:ext uri="{D42A27DB-BD31-4B8C-83A1-F6EECF244321}">
                <p14:modId xmlns:p14="http://schemas.microsoft.com/office/powerpoint/2010/main" val="1975994551"/>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37673" y="348865"/>
            <a:ext cx="7288583" cy="1576446"/>
          </a:xfrm>
        </p:spPr>
        <p:txBody>
          <a:bodyPr anchor="ctr">
            <a:normAutofit/>
          </a:bodyPr>
          <a:lstStyle/>
          <a:p>
            <a:r>
              <a:rPr lang="en-US" sz="3500">
                <a:solidFill>
                  <a:srgbClr val="FFFFFF"/>
                </a:solidFill>
              </a:rPr>
              <a:t>🎯 Learning Objectives</a:t>
            </a:r>
          </a:p>
        </p:txBody>
      </p:sp>
      <p:graphicFrame>
        <p:nvGraphicFramePr>
          <p:cNvPr id="5" name="Content Placeholder 2">
            <a:extLst>
              <a:ext uri="{FF2B5EF4-FFF2-40B4-BE49-F238E27FC236}">
                <a16:creationId xmlns:a16="http://schemas.microsoft.com/office/drawing/2014/main" id="{E8AE8B57-C8A2-1BFF-E347-6E8D027D0ACC}"/>
              </a:ext>
            </a:extLst>
          </p:cNvPr>
          <p:cNvGraphicFramePr>
            <a:graphicFrameLocks noGrp="1"/>
          </p:cNvGraphicFramePr>
          <p:nvPr>
            <p:ph idx="1"/>
            <p:extLst>
              <p:ext uri="{D42A27DB-BD31-4B8C-83A1-F6EECF244321}">
                <p14:modId xmlns:p14="http://schemas.microsoft.com/office/powerpoint/2010/main" val="951113814"/>
              </p:ext>
            </p:extLst>
          </p:nvPr>
        </p:nvGraphicFramePr>
        <p:xfrm>
          <a:off x="588875" y="2594812"/>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7" y="348865"/>
            <a:ext cx="7533018" cy="877729"/>
          </a:xfrm>
        </p:spPr>
        <p:txBody>
          <a:bodyPr anchor="ctr">
            <a:normAutofit/>
          </a:bodyPr>
          <a:lstStyle/>
          <a:p>
            <a:r>
              <a:rPr lang="en-US" sz="3500">
                <a:solidFill>
                  <a:srgbClr val="FFFFFF"/>
                </a:solidFill>
              </a:rPr>
              <a:t>❓ Q&amp;A</a:t>
            </a:r>
          </a:p>
        </p:txBody>
      </p:sp>
      <p:graphicFrame>
        <p:nvGraphicFramePr>
          <p:cNvPr id="5" name="Content Placeholder 2">
            <a:extLst>
              <a:ext uri="{FF2B5EF4-FFF2-40B4-BE49-F238E27FC236}">
                <a16:creationId xmlns:a16="http://schemas.microsoft.com/office/drawing/2014/main" id="{645E2508-B86C-6A3B-072A-A41F2D88B2EE}"/>
              </a:ext>
            </a:extLst>
          </p:cNvPr>
          <p:cNvGraphicFramePr>
            <a:graphicFrameLocks noGrp="1"/>
          </p:cNvGraphicFramePr>
          <p:nvPr>
            <p:ph idx="1"/>
            <p:extLst>
              <p:ext uri="{D42A27DB-BD31-4B8C-83A1-F6EECF244321}">
                <p14:modId xmlns:p14="http://schemas.microsoft.com/office/powerpoint/2010/main" val="1182525754"/>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31778861-85CF-CFF6-6785-8C88E23E8E2D}"/>
              </a:ext>
            </a:extLst>
          </p:cNvPr>
          <p:cNvSpPr>
            <a:spLocks noGrp="1"/>
          </p:cNvSpPr>
          <p:nvPr>
            <p:ph type="title"/>
          </p:nvPr>
        </p:nvSpPr>
        <p:spPr>
          <a:xfrm>
            <a:off x="628650" y="401221"/>
            <a:ext cx="7886700" cy="1348065"/>
          </a:xfrm>
        </p:spPr>
        <p:txBody>
          <a:bodyPr>
            <a:normAutofit/>
          </a:bodyPr>
          <a:lstStyle/>
          <a:p>
            <a:r>
              <a:rPr lang="en-US" sz="4700" b="1">
                <a:solidFill>
                  <a:srgbClr val="FFFFFF"/>
                </a:solidFill>
                <a:ea typeface="Calibri"/>
                <a:cs typeface="Calibri"/>
              </a:rPr>
              <a:t>References</a:t>
            </a:r>
            <a:endParaRPr lang="en-US" sz="4700" b="1">
              <a:solidFill>
                <a:srgbClr val="FFFFFF"/>
              </a:solidFill>
            </a:endParaRPr>
          </a:p>
        </p:txBody>
      </p:sp>
      <p:sp>
        <p:nvSpPr>
          <p:cNvPr id="50" name="Content Placeholder 2">
            <a:extLst>
              <a:ext uri="{FF2B5EF4-FFF2-40B4-BE49-F238E27FC236}">
                <a16:creationId xmlns:a16="http://schemas.microsoft.com/office/drawing/2014/main" id="{53F9DDF3-D1AE-9E09-15DD-75C7DBE3D602}"/>
              </a:ext>
            </a:extLst>
          </p:cNvPr>
          <p:cNvSpPr>
            <a:spLocks noGrp="1"/>
          </p:cNvSpPr>
          <p:nvPr>
            <p:ph idx="1"/>
          </p:nvPr>
        </p:nvSpPr>
        <p:spPr>
          <a:xfrm>
            <a:off x="628650" y="2586789"/>
            <a:ext cx="7886700" cy="3590174"/>
          </a:xfrm>
        </p:spPr>
        <p:txBody>
          <a:bodyPr vert="horz" lIns="91440" tIns="45720" rIns="91440" bIns="45720" rtlCol="0" anchor="t">
            <a:normAutofit/>
          </a:bodyPr>
          <a:lstStyle/>
          <a:p>
            <a:r>
              <a:rPr lang="en-US" sz="2000">
                <a:ea typeface="Calibri"/>
                <a:cs typeface="Calibri"/>
              </a:rPr>
              <a:t>Texas Child Mental Health Care Consortium (2025). Safety-A. Retrieved from </a:t>
            </a:r>
            <a:r>
              <a:rPr lang="en-US" sz="2000">
                <a:ea typeface="Calibri"/>
                <a:cs typeface="Calibri"/>
                <a:hlinkClick r:id="rId2"/>
              </a:rPr>
              <a:t>https://tcmhcc.utsystem.edu/safety-a/</a:t>
            </a:r>
            <a:endParaRPr lang="en-US" sz="2000"/>
          </a:p>
        </p:txBody>
      </p:sp>
    </p:spTree>
    <p:extLst>
      <p:ext uri="{BB962C8B-B14F-4D97-AF65-F5344CB8AC3E}">
        <p14:creationId xmlns:p14="http://schemas.microsoft.com/office/powerpoint/2010/main" val="241034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map of texas with different colored squares&#10;&#10;AI-generated content may be incorrect.">
            <a:extLst>
              <a:ext uri="{FF2B5EF4-FFF2-40B4-BE49-F238E27FC236}">
                <a16:creationId xmlns:a16="http://schemas.microsoft.com/office/drawing/2014/main" id="{28C4A442-C3DB-7AAD-55B2-AABDD725CDA5}"/>
              </a:ext>
            </a:extLst>
          </p:cNvPr>
          <p:cNvPicPr>
            <a:picLocks noChangeAspect="1"/>
          </p:cNvPicPr>
          <p:nvPr/>
        </p:nvPicPr>
        <p:blipFill>
          <a:blip r:embed="rId4">
            <a:extLst>
              <a:ext uri="{28A0092B-C50C-407E-A947-70E740481C1C}">
                <a14:useLocalDpi xmlns:a14="http://schemas.microsoft.com/office/drawing/2010/main" val="0"/>
              </a:ext>
            </a:extLst>
          </a:blip>
          <a:srcRect r="2380"/>
          <a:stretch>
            <a:fillRect/>
          </a:stretch>
        </p:blipFill>
        <p:spPr>
          <a:xfrm>
            <a:off x="954511" y="1057284"/>
            <a:ext cx="8200205" cy="4844735"/>
          </a:xfrm>
          <a:prstGeom prst="rect">
            <a:avLst/>
          </a:prstGeom>
        </p:spPr>
      </p:pic>
      <p:sp>
        <p:nvSpPr>
          <p:cNvPr id="3" name="Slide Number Placeholder 2">
            <a:extLst>
              <a:ext uri="{FF2B5EF4-FFF2-40B4-BE49-F238E27FC236}">
                <a16:creationId xmlns:a16="http://schemas.microsoft.com/office/drawing/2014/main" id="{071B98EB-A592-A143-671A-3FC8ECCEAC2B}"/>
              </a:ext>
            </a:extLst>
          </p:cNvPr>
          <p:cNvSpPr>
            <a:spLocks noGrp="1"/>
          </p:cNvSpPr>
          <p:nvPr>
            <p:ph type="sldNum" sz="quarter" idx="12"/>
          </p:nvPr>
        </p:nvSpPr>
        <p:spPr/>
        <p:txBody>
          <a:bodyPr anchor="ctr">
            <a:normAutofit/>
          </a:bodyPr>
          <a:lstStyle/>
          <a:p>
            <a:pPr>
              <a:spcAft>
                <a:spcPts val="450"/>
              </a:spcAft>
            </a:pPr>
            <a:fld id="{78FB4A6C-D91C-1440-977D-6F60EB24D408}" type="slidenum">
              <a:rPr lang="en-US" smtClean="0"/>
              <a:pPr>
                <a:spcAft>
                  <a:spcPts val="450"/>
                </a:spcAft>
              </a:pPr>
              <a:t>22</a:t>
            </a:fld>
            <a:endParaRPr lang="en-US"/>
          </a:p>
        </p:txBody>
      </p:sp>
      <p:sp>
        <p:nvSpPr>
          <p:cNvPr id="9" name="Title 8">
            <a:extLst>
              <a:ext uri="{FF2B5EF4-FFF2-40B4-BE49-F238E27FC236}">
                <a16:creationId xmlns:a16="http://schemas.microsoft.com/office/drawing/2014/main" id="{E10B07F1-FB87-0B64-1C43-B818DE9FC4EC}"/>
              </a:ext>
            </a:extLst>
          </p:cNvPr>
          <p:cNvSpPr>
            <a:spLocks noGrp="1"/>
          </p:cNvSpPr>
          <p:nvPr>
            <p:ph type="title" idx="4294967295"/>
          </p:nvPr>
        </p:nvSpPr>
        <p:spPr>
          <a:xfrm>
            <a:off x="0" y="1881188"/>
            <a:ext cx="2522538" cy="638175"/>
          </a:xfrm>
        </p:spPr>
        <p:txBody>
          <a:bodyPr>
            <a:noAutofit/>
          </a:bodyPr>
          <a:lstStyle/>
          <a:p>
            <a:pPr algn="ctr"/>
            <a:r>
              <a:rPr lang="en-US" kern="1200">
                <a:effectLst/>
                <a:latin typeface="Avenir Book" panose="02000503020000020003"/>
                <a:ea typeface="Halyard Display Light" pitchFamily="2" charset="77"/>
              </a:rPr>
              <a:t>Coverage</a:t>
            </a:r>
            <a:br>
              <a:rPr lang="en-US" kern="1200">
                <a:effectLst/>
                <a:latin typeface="Avenir Book" panose="02000503020000020003"/>
                <a:ea typeface="Halyard Display Light" pitchFamily="2" charset="77"/>
              </a:rPr>
            </a:br>
            <a:r>
              <a:rPr lang="en-US" kern="1200">
                <a:effectLst/>
                <a:latin typeface="Avenir Book" panose="02000503020000020003"/>
                <a:ea typeface="Halyard Display Light" pitchFamily="2" charset="77"/>
              </a:rPr>
              <a:t>Map</a:t>
            </a:r>
            <a:r>
              <a:rPr lang="en-US">
                <a:latin typeface="Avenir Book" panose="02000503020000020003"/>
              </a:rPr>
              <a:t> </a:t>
            </a:r>
            <a:br>
              <a:rPr lang="en-US"/>
            </a:br>
            <a:endParaRPr lang="en-US"/>
          </a:p>
        </p:txBody>
      </p:sp>
      <p:pic>
        <p:nvPicPr>
          <p:cNvPr id="2" name="Picture 1">
            <a:extLst>
              <a:ext uri="{FF2B5EF4-FFF2-40B4-BE49-F238E27FC236}">
                <a16:creationId xmlns:a16="http://schemas.microsoft.com/office/drawing/2014/main" id="{CFABBB00-8238-52B0-F17B-BBDFC44D3207}"/>
              </a:ext>
            </a:extLst>
          </p:cNvPr>
          <p:cNvPicPr>
            <a:picLocks noChangeAspect="1"/>
          </p:cNvPicPr>
          <p:nvPr/>
        </p:nvPicPr>
        <p:blipFill>
          <a:blip r:embed="rId5"/>
          <a:stretch>
            <a:fillRect/>
          </a:stretch>
        </p:blipFill>
        <p:spPr>
          <a:xfrm>
            <a:off x="0" y="6096710"/>
            <a:ext cx="5054367" cy="620763"/>
          </a:xfrm>
          <a:prstGeom prst="rect">
            <a:avLst/>
          </a:prstGeom>
        </p:spPr>
      </p:pic>
    </p:spTree>
    <p:custDataLst>
      <p:tags r:id="rId1"/>
    </p:custDataLst>
    <p:extLst>
      <p:ext uri="{BB962C8B-B14F-4D97-AF65-F5344CB8AC3E}">
        <p14:creationId xmlns:p14="http://schemas.microsoft.com/office/powerpoint/2010/main" val="2872178999"/>
      </p:ext>
    </p:extLst>
  </p:cSld>
  <p:clrMapOvr>
    <a:masterClrMapping/>
  </p:clrMapOvr>
  <mc:AlternateContent xmlns:mc="http://schemas.openxmlformats.org/markup-compatibility/2006" xmlns:p14="http://schemas.microsoft.com/office/powerpoint/2010/main">
    <mc:Choice Requires="p14">
      <p:transition spd="slow" p14:dur="2000" advTm="14000"/>
    </mc:Choice>
    <mc:Fallback xmlns="">
      <p:transition spd="slow" advTm="14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FDFAE39-19EE-F846-00E4-045D0C4B8949}"/>
              </a:ext>
            </a:extLst>
          </p:cNvPr>
          <p:cNvSpPr>
            <a:spLocks noGrp="1"/>
          </p:cNvSpPr>
          <p:nvPr>
            <p:ph type="sldNum" sz="quarter" idx="12"/>
          </p:nvPr>
        </p:nvSpPr>
        <p:spPr/>
        <p:txBody>
          <a:bodyPr/>
          <a:lstStyle/>
          <a:p>
            <a:fld id="{78FB4A6C-D91C-1440-977D-6F60EB24D408}" type="slidenum">
              <a:rPr lang="en-US" smtClean="0"/>
              <a:t>23</a:t>
            </a:fld>
            <a:endParaRPr lang="en-US"/>
          </a:p>
        </p:txBody>
      </p:sp>
      <p:pic>
        <p:nvPicPr>
          <p:cNvPr id="8" name="Content Placeholder 3">
            <a:extLst>
              <a:ext uri="{FF2B5EF4-FFF2-40B4-BE49-F238E27FC236}">
                <a16:creationId xmlns:a16="http://schemas.microsoft.com/office/drawing/2014/main" id="{89926869-726C-BC6F-4CDA-4CAE7C222656}"/>
              </a:ext>
            </a:extLst>
          </p:cNvPr>
          <p:cNvPicPr>
            <a:picLocks noGrp="1" noChangeAspect="1"/>
          </p:cNvPicPr>
          <p:nvPr>
            <p:ph sz="quarter" idx="4294967295"/>
          </p:nvPr>
        </p:nvPicPr>
        <p:blipFill>
          <a:blip r:embed="rId4">
            <a:extLst>
              <a:ext uri="{28A0092B-C50C-407E-A947-70E740481C1C}">
                <a14:useLocalDpi xmlns:a14="http://schemas.microsoft.com/office/drawing/2010/main" val="0"/>
              </a:ext>
            </a:extLst>
          </a:blip>
          <a:srcRect l="-538" r="-516"/>
          <a:stretch>
            <a:fillRect/>
          </a:stretch>
        </p:blipFill>
        <p:spPr>
          <a:xfrm>
            <a:off x="0" y="1387475"/>
            <a:ext cx="5670550" cy="3508375"/>
          </a:xfrm>
          <a:prstGeom prst="rect">
            <a:avLst/>
          </a:prstGeom>
          <a:effectLst/>
        </p:spPr>
      </p:pic>
      <p:sp>
        <p:nvSpPr>
          <p:cNvPr id="7" name="TextBox 6">
            <a:extLst>
              <a:ext uri="{FF2B5EF4-FFF2-40B4-BE49-F238E27FC236}">
                <a16:creationId xmlns:a16="http://schemas.microsoft.com/office/drawing/2014/main" id="{57763CBF-6FB2-3115-1636-A24299493137}"/>
              </a:ext>
            </a:extLst>
          </p:cNvPr>
          <p:cNvSpPr txBox="1"/>
          <p:nvPr/>
        </p:nvSpPr>
        <p:spPr>
          <a:xfrm>
            <a:off x="6376738" y="1462371"/>
            <a:ext cx="2538662" cy="3426579"/>
          </a:xfrm>
          <a:prstGeom prst="rect">
            <a:avLst/>
          </a:prstGeom>
          <a:noFill/>
        </p:spPr>
        <p:txBody>
          <a:bodyPr wrap="square" rtlCol="0">
            <a:spAutoFit/>
          </a:bodyPr>
          <a:lstStyle/>
          <a:p>
            <a:pPr>
              <a:spcAft>
                <a:spcPts val="900"/>
              </a:spcAft>
            </a:pPr>
            <a:r>
              <a:rPr lang="en-US" sz="1500">
                <a:latin typeface="Avenir Book" panose="02000503020000020003" pitchFamily="2" charset="0"/>
              </a:rPr>
              <a:t>No call is too small. You can call us with a quick question or about your most complex patients. </a:t>
            </a:r>
            <a:endParaRPr lang="en-US" sz="1500">
              <a:latin typeface="Avenir Book" panose="02000503020000020003" pitchFamily="2" charset="0"/>
              <a:ea typeface="Halyard Display Light" pitchFamily="2" charset="77"/>
            </a:endParaRPr>
          </a:p>
          <a:p>
            <a:pPr algn="l">
              <a:spcAft>
                <a:spcPts val="450"/>
              </a:spcAft>
            </a:pPr>
            <a:r>
              <a:rPr lang="en-US" sz="1500">
                <a:latin typeface="Avenir Book" panose="02000503020000020003" pitchFamily="2" charset="0"/>
                <a:ea typeface="Halyard Display Light" pitchFamily="2" charset="77"/>
              </a:rPr>
              <a:t>Questions about:</a:t>
            </a:r>
          </a:p>
          <a:p>
            <a:pPr marL="257175" indent="-257175" algn="l">
              <a:spcAft>
                <a:spcPts val="450"/>
              </a:spcAft>
              <a:buFont typeface="Arial" panose="020B0604020202020204" pitchFamily="34" charset="0"/>
              <a:buChar char="•"/>
            </a:pPr>
            <a:r>
              <a:rPr lang="en-US" sz="1500">
                <a:latin typeface="Avenir Book" panose="02000503020000020003" pitchFamily="2" charset="0"/>
                <a:ea typeface="Halyard Display Light" pitchFamily="2" charset="77"/>
              </a:rPr>
              <a:t>Diagnosis</a:t>
            </a:r>
          </a:p>
          <a:p>
            <a:pPr marL="257175" indent="-257175" algn="l">
              <a:spcAft>
                <a:spcPts val="450"/>
              </a:spcAft>
              <a:buFont typeface="Arial" panose="020B0604020202020204" pitchFamily="34" charset="0"/>
              <a:buChar char="•"/>
            </a:pPr>
            <a:r>
              <a:rPr lang="en-US" sz="1500" b="0" kern="1200">
                <a:effectLst/>
                <a:latin typeface="Avenir Book" panose="02000503020000020003" pitchFamily="2" charset="0"/>
                <a:ea typeface="Halyard Display Light" pitchFamily="2" charset="77"/>
              </a:rPr>
              <a:t>Treatment</a:t>
            </a:r>
          </a:p>
          <a:p>
            <a:pPr marL="257175" indent="-257175" algn="l">
              <a:spcAft>
                <a:spcPts val="450"/>
              </a:spcAft>
              <a:buFont typeface="Arial" panose="020B0604020202020204" pitchFamily="34" charset="0"/>
              <a:buChar char="•"/>
            </a:pPr>
            <a:r>
              <a:rPr lang="en-US" sz="1500">
                <a:latin typeface="Avenir Book" panose="02000503020000020003" pitchFamily="2" charset="0"/>
                <a:ea typeface="Halyard Display Light" pitchFamily="2" charset="77"/>
              </a:rPr>
              <a:t>M</a:t>
            </a:r>
            <a:r>
              <a:rPr lang="en-US" sz="1500" b="0" kern="1200">
                <a:effectLst/>
                <a:latin typeface="Avenir Book" panose="02000503020000020003" pitchFamily="2" charset="0"/>
                <a:ea typeface="Halyard Display Light" pitchFamily="2" charset="77"/>
              </a:rPr>
              <a:t>edication management</a:t>
            </a:r>
          </a:p>
          <a:p>
            <a:pPr marL="257175" indent="-257175" algn="l">
              <a:spcAft>
                <a:spcPts val="450"/>
              </a:spcAft>
              <a:buFont typeface="Arial" panose="020B0604020202020204" pitchFamily="34" charset="0"/>
              <a:buChar char="•"/>
            </a:pPr>
            <a:r>
              <a:rPr lang="en-US" sz="1500">
                <a:latin typeface="Avenir Book" panose="02000503020000020003" pitchFamily="2" charset="0"/>
                <a:ea typeface="Halyard Display Light" pitchFamily="2" charset="77"/>
              </a:rPr>
              <a:t>Level of care</a:t>
            </a:r>
          </a:p>
          <a:p>
            <a:pPr marL="257175" indent="-257175" algn="l">
              <a:spcAft>
                <a:spcPts val="450"/>
              </a:spcAft>
              <a:buFont typeface="Arial" panose="020B0604020202020204" pitchFamily="34" charset="0"/>
              <a:buChar char="•"/>
            </a:pPr>
            <a:r>
              <a:rPr lang="en-US" sz="1500" b="0" kern="1200">
                <a:effectLst/>
                <a:latin typeface="Avenir Book" panose="02000503020000020003" pitchFamily="2" charset="0"/>
                <a:ea typeface="Halyard Display Light" pitchFamily="2" charset="77"/>
              </a:rPr>
              <a:t>Challenging ca</a:t>
            </a:r>
            <a:r>
              <a:rPr lang="en-US" sz="1500">
                <a:latin typeface="Avenir Book" panose="02000503020000020003" pitchFamily="2" charset="0"/>
                <a:ea typeface="Halyard Display Light" pitchFamily="2" charset="77"/>
              </a:rPr>
              <a:t>ses</a:t>
            </a:r>
          </a:p>
          <a:p>
            <a:pPr marL="257175" indent="-257175" algn="l">
              <a:spcAft>
                <a:spcPts val="450"/>
              </a:spcAft>
              <a:buFont typeface="Arial" panose="020B0604020202020204" pitchFamily="34" charset="0"/>
              <a:buChar char="•"/>
            </a:pPr>
            <a:r>
              <a:rPr lang="en-US" sz="1500" b="0" kern="1200">
                <a:effectLst/>
                <a:latin typeface="Avenir Book" panose="02000503020000020003" pitchFamily="2" charset="0"/>
                <a:ea typeface="Halyard Display Light" pitchFamily="2" charset="77"/>
              </a:rPr>
              <a:t>Specialists &amp; referrals</a:t>
            </a:r>
          </a:p>
          <a:p>
            <a:pPr marL="257175" indent="-257175" algn="l">
              <a:spcAft>
                <a:spcPts val="450"/>
              </a:spcAft>
              <a:buFont typeface="Arial" panose="020B0604020202020204" pitchFamily="34" charset="0"/>
              <a:buChar char="•"/>
            </a:pPr>
            <a:r>
              <a:rPr lang="en-US" sz="1500">
                <a:latin typeface="Avenir Book" panose="02000503020000020003" pitchFamily="2" charset="0"/>
                <a:ea typeface="Halyard Display Light" pitchFamily="2" charset="77"/>
              </a:rPr>
              <a:t>Clinic protocols</a:t>
            </a:r>
            <a:endParaRPr lang="en-US" sz="1500" b="0" kern="1200">
              <a:effectLst/>
              <a:latin typeface="Avenir Book" panose="02000503020000020003" pitchFamily="2" charset="0"/>
              <a:ea typeface="Halyard Display Light" pitchFamily="2" charset="77"/>
            </a:endParaRPr>
          </a:p>
        </p:txBody>
      </p:sp>
      <p:pic>
        <p:nvPicPr>
          <p:cNvPr id="4" name="Picture 3">
            <a:extLst>
              <a:ext uri="{FF2B5EF4-FFF2-40B4-BE49-F238E27FC236}">
                <a16:creationId xmlns:a16="http://schemas.microsoft.com/office/drawing/2014/main" id="{7D7BD62D-6426-6A8E-2044-76AD643CD760}"/>
              </a:ext>
            </a:extLst>
          </p:cNvPr>
          <p:cNvPicPr>
            <a:picLocks noChangeAspect="1"/>
          </p:cNvPicPr>
          <p:nvPr/>
        </p:nvPicPr>
        <p:blipFill>
          <a:blip r:embed="rId5"/>
          <a:stretch>
            <a:fillRect/>
          </a:stretch>
        </p:blipFill>
        <p:spPr>
          <a:xfrm>
            <a:off x="0" y="6096710"/>
            <a:ext cx="5054367" cy="620763"/>
          </a:xfrm>
          <a:prstGeom prst="rect">
            <a:avLst/>
          </a:prstGeom>
        </p:spPr>
      </p:pic>
    </p:spTree>
    <p:custDataLst>
      <p:tags r:id="rId1"/>
    </p:custDataLst>
    <p:extLst>
      <p:ext uri="{BB962C8B-B14F-4D97-AF65-F5344CB8AC3E}">
        <p14:creationId xmlns:p14="http://schemas.microsoft.com/office/powerpoint/2010/main" val="2139852758"/>
      </p:ext>
    </p:extLst>
  </p:cSld>
  <p:clrMapOvr>
    <a:masterClrMapping/>
  </p:clrMapOvr>
  <mc:AlternateContent xmlns:mc="http://schemas.openxmlformats.org/markup-compatibility/2006" xmlns:p14="http://schemas.microsoft.com/office/powerpoint/2010/main">
    <mc:Choice Requires="p14">
      <p:transition spd="slow" p14:dur="2000" advTm="11000"/>
    </mc:Choice>
    <mc:Fallback xmlns="">
      <p:transition spd="slow" advTm="11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9327FFB-4E78-9DF2-C7BC-D71B1332DE50}"/>
              </a:ext>
            </a:extLst>
          </p:cNvPr>
          <p:cNvSpPr>
            <a:spLocks noGrp="1"/>
          </p:cNvSpPr>
          <p:nvPr>
            <p:ph idx="1"/>
          </p:nvPr>
        </p:nvSpPr>
        <p:spPr/>
        <p:txBody>
          <a:bodyPr vert="horz" lIns="91440" tIns="45720" rIns="91440" bIns="45720" rtlCol="0" anchor="t">
            <a:normAutofit/>
          </a:bodyPr>
          <a:lstStyle/>
          <a:p>
            <a:pPr marL="0" indent="0">
              <a:lnSpc>
                <a:spcPct val="120000"/>
              </a:lnSpc>
              <a:buNone/>
            </a:pPr>
            <a:r>
              <a:rPr lang="en-US" sz="1725" b="1">
                <a:solidFill>
                  <a:srgbClr val="000000"/>
                </a:solidFill>
                <a:effectLst/>
                <a:latin typeface="Avenir Black" panose="02000503020000020003" pitchFamily="2" charset="0"/>
              </a:rPr>
              <a:t>Call 888-901-CPAN (2726)</a:t>
            </a:r>
            <a:endParaRPr lang="en-US"/>
          </a:p>
        </p:txBody>
      </p:sp>
      <p:sp>
        <p:nvSpPr>
          <p:cNvPr id="9" name="Text Placeholder 1">
            <a:extLst>
              <a:ext uri="{FF2B5EF4-FFF2-40B4-BE49-F238E27FC236}">
                <a16:creationId xmlns:a16="http://schemas.microsoft.com/office/drawing/2014/main" id="{B09BCEB3-12FA-B818-65AC-CED346316B17}"/>
              </a:ext>
            </a:extLst>
          </p:cNvPr>
          <p:cNvSpPr>
            <a:spLocks noGrp="1"/>
          </p:cNvSpPr>
          <p:nvPr>
            <p:ph type="body" sz="half" idx="2"/>
          </p:nvPr>
        </p:nvSpPr>
        <p:spPr>
          <a:xfrm>
            <a:off x="436228" y="-326588"/>
            <a:ext cx="3008313" cy="4691063"/>
          </a:xfrm>
        </p:spPr>
        <p:txBody>
          <a:bodyPr lIns="68580" tIns="34290" rIns="68580" bIns="34290" anchor="ctr">
            <a:normAutofit/>
          </a:bodyPr>
          <a:lstStyle/>
          <a:p>
            <a:pPr>
              <a:defRPr/>
            </a:pPr>
            <a:r>
              <a:rPr lang="en-US" sz="3000" b="1">
                <a:solidFill>
                  <a:srgbClr val="000000"/>
                </a:solidFill>
                <a:latin typeface="Avenir Medium" panose="02000503020000020003"/>
                <a:cs typeface="Arial"/>
              </a:rPr>
              <a:t>How Does CPAN</a:t>
            </a:r>
            <a:r>
              <a:rPr kumimoji="0" lang="en-US" sz="3000" b="1" i="0" u="none" strike="noStrike" kern="1200" cap="none" spc="0" normalizeH="0" baseline="0" noProof="0">
                <a:ln>
                  <a:noFill/>
                </a:ln>
                <a:solidFill>
                  <a:srgbClr val="000000"/>
                </a:solidFill>
                <a:effectLst/>
                <a:uLnTx/>
                <a:uFillTx/>
                <a:latin typeface="Avenir Medium" panose="02000503020000020003"/>
                <a:ea typeface="+mn-ea"/>
                <a:cs typeface="Arial"/>
              </a:rPr>
              <a:t> Work?</a:t>
            </a:r>
          </a:p>
        </p:txBody>
      </p:sp>
      <p:sp>
        <p:nvSpPr>
          <p:cNvPr id="4" name="Slide Number Placeholder 3">
            <a:extLst>
              <a:ext uri="{FF2B5EF4-FFF2-40B4-BE49-F238E27FC236}">
                <a16:creationId xmlns:a16="http://schemas.microsoft.com/office/drawing/2014/main" id="{484C808B-0C6C-0A6B-45E7-1D89EC9617C2}"/>
              </a:ext>
            </a:extLst>
          </p:cNvPr>
          <p:cNvSpPr>
            <a:spLocks noGrp="1"/>
          </p:cNvSpPr>
          <p:nvPr>
            <p:ph type="sldNum" sz="quarter" idx="12"/>
          </p:nvPr>
        </p:nvSpPr>
        <p:spPr/>
        <p:txBody>
          <a:bodyPr/>
          <a:lstStyle/>
          <a:p>
            <a:fld id="{78FB4A6C-D91C-1440-977D-6F60EB24D408}" type="slidenum">
              <a:rPr lang="en-US" smtClean="0"/>
              <a:t>24</a:t>
            </a:fld>
            <a:endParaRPr lang="en-US"/>
          </a:p>
        </p:txBody>
      </p:sp>
      <p:sp>
        <p:nvSpPr>
          <p:cNvPr id="11" name="Text Placeholder 3">
            <a:extLst>
              <a:ext uri="{FF2B5EF4-FFF2-40B4-BE49-F238E27FC236}">
                <a16:creationId xmlns:a16="http://schemas.microsoft.com/office/drawing/2014/main" id="{4E27F782-B939-F094-CE1F-D53FCB4250F2}"/>
              </a:ext>
            </a:extLst>
          </p:cNvPr>
          <p:cNvSpPr txBox="1">
            <a:spLocks/>
          </p:cNvSpPr>
          <p:nvPr/>
        </p:nvSpPr>
        <p:spPr>
          <a:xfrm>
            <a:off x="432276" y="2564793"/>
            <a:ext cx="2845594" cy="458581"/>
          </a:xfrm>
          <a:prstGeom prst="rect">
            <a:avLst/>
          </a:prstGeom>
        </p:spPr>
        <p:txBody>
          <a:bodyPr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Avenir Book" panose="02000503020000020003" pitchFamily="2" charset="0"/>
                <a:ea typeface="Avenir Book" panose="02000503020000020003"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350" b="1">
                <a:solidFill>
                  <a:srgbClr val="000000"/>
                </a:solidFill>
                <a:latin typeface="Avenir Black" panose="02000503020000020003" pitchFamily="2" charset="0"/>
              </a:rPr>
              <a:t>Texting number provided by </a:t>
            </a:r>
            <a:br>
              <a:rPr lang="en-US" sz="1350" b="1">
                <a:solidFill>
                  <a:srgbClr val="000000"/>
                </a:solidFill>
                <a:latin typeface="Avenir Black" panose="02000503020000020003" pitchFamily="2" charset="0"/>
              </a:rPr>
            </a:br>
            <a:r>
              <a:rPr lang="en-US" sz="1350" b="1">
                <a:solidFill>
                  <a:srgbClr val="000000"/>
                </a:solidFill>
                <a:latin typeface="Avenir Black" panose="02000503020000020003" pitchFamily="2" charset="0"/>
              </a:rPr>
              <a:t>each local CPAN team.</a:t>
            </a:r>
          </a:p>
        </p:txBody>
      </p:sp>
      <p:sp>
        <p:nvSpPr>
          <p:cNvPr id="12" name="TextBox 11">
            <a:extLst>
              <a:ext uri="{FF2B5EF4-FFF2-40B4-BE49-F238E27FC236}">
                <a16:creationId xmlns:a16="http://schemas.microsoft.com/office/drawing/2014/main" id="{FE2C1498-A1DB-F790-DD96-E66F14855926}"/>
              </a:ext>
            </a:extLst>
          </p:cNvPr>
          <p:cNvSpPr txBox="1"/>
          <p:nvPr/>
        </p:nvSpPr>
        <p:spPr>
          <a:xfrm>
            <a:off x="6429397" y="2515520"/>
            <a:ext cx="375987" cy="507831"/>
          </a:xfrm>
          <a:prstGeom prst="rect">
            <a:avLst/>
          </a:prstGeom>
          <a:noFill/>
        </p:spPr>
        <p:txBody>
          <a:bodyPr wrap="square">
            <a:spAutoFit/>
          </a:bodyPr>
          <a:lstStyle/>
          <a:p>
            <a:pPr algn="ctr"/>
            <a:r>
              <a:rPr lang="en-US" sz="2700" b="1">
                <a:solidFill>
                  <a:schemeClr val="accent1"/>
                </a:solidFill>
                <a:latin typeface="Avenir Black" panose="02000503020000020003" pitchFamily="2" charset="0"/>
              </a:rPr>
              <a:t>5</a:t>
            </a:r>
            <a:endParaRPr lang="en-US" sz="2700">
              <a:solidFill>
                <a:schemeClr val="accent1"/>
              </a:solidFill>
            </a:endParaRPr>
          </a:p>
        </p:txBody>
      </p:sp>
      <p:sp>
        <p:nvSpPr>
          <p:cNvPr id="13" name="TextBox 12">
            <a:extLst>
              <a:ext uri="{FF2B5EF4-FFF2-40B4-BE49-F238E27FC236}">
                <a16:creationId xmlns:a16="http://schemas.microsoft.com/office/drawing/2014/main" id="{84695EF3-E26A-9C38-C4EF-C00D42BFC7CE}"/>
              </a:ext>
            </a:extLst>
          </p:cNvPr>
          <p:cNvSpPr txBox="1"/>
          <p:nvPr/>
        </p:nvSpPr>
        <p:spPr>
          <a:xfrm>
            <a:off x="4206585" y="1933036"/>
            <a:ext cx="375987" cy="507831"/>
          </a:xfrm>
          <a:prstGeom prst="rect">
            <a:avLst/>
          </a:prstGeom>
          <a:noFill/>
        </p:spPr>
        <p:txBody>
          <a:bodyPr wrap="square">
            <a:spAutoFit/>
          </a:bodyPr>
          <a:lstStyle/>
          <a:p>
            <a:pPr algn="ctr"/>
            <a:r>
              <a:rPr lang="en-US" sz="2700" b="1">
                <a:solidFill>
                  <a:schemeClr val="accent1"/>
                </a:solidFill>
                <a:latin typeface="Avenir Black" panose="02000503020000020003" pitchFamily="2" charset="0"/>
              </a:rPr>
              <a:t>5</a:t>
            </a:r>
            <a:endParaRPr lang="en-US" sz="2700">
              <a:solidFill>
                <a:schemeClr val="accent1"/>
              </a:solidFill>
            </a:endParaRPr>
          </a:p>
        </p:txBody>
      </p:sp>
      <p:sp>
        <p:nvSpPr>
          <p:cNvPr id="14" name="TextBox 13">
            <a:extLst>
              <a:ext uri="{FF2B5EF4-FFF2-40B4-BE49-F238E27FC236}">
                <a16:creationId xmlns:a16="http://schemas.microsoft.com/office/drawing/2014/main" id="{CE41E120-6202-54E6-5012-EBBD6FB0AD5B}"/>
              </a:ext>
            </a:extLst>
          </p:cNvPr>
          <p:cNvSpPr txBox="1"/>
          <p:nvPr/>
        </p:nvSpPr>
        <p:spPr>
          <a:xfrm>
            <a:off x="6672374" y="3626845"/>
            <a:ext cx="375987" cy="646331"/>
          </a:xfrm>
          <a:prstGeom prst="rect">
            <a:avLst/>
          </a:prstGeom>
          <a:noFill/>
        </p:spPr>
        <p:txBody>
          <a:bodyPr wrap="square">
            <a:spAutoFit/>
          </a:bodyPr>
          <a:lstStyle/>
          <a:p>
            <a:pPr algn="ctr"/>
            <a:r>
              <a:rPr lang="en-US" sz="3600" b="1">
                <a:solidFill>
                  <a:schemeClr val="accent1"/>
                </a:solidFill>
                <a:latin typeface="Avenir Black" panose="02000503020000020003" pitchFamily="2" charset="0"/>
              </a:rPr>
              <a:t>1</a:t>
            </a:r>
            <a:endParaRPr lang="en-US" sz="3600">
              <a:solidFill>
                <a:schemeClr val="accent1"/>
              </a:solidFill>
            </a:endParaRPr>
          </a:p>
        </p:txBody>
      </p:sp>
      <p:sp>
        <p:nvSpPr>
          <p:cNvPr id="15" name="TextBox 14">
            <a:extLst>
              <a:ext uri="{FF2B5EF4-FFF2-40B4-BE49-F238E27FC236}">
                <a16:creationId xmlns:a16="http://schemas.microsoft.com/office/drawing/2014/main" id="{C7202342-E5BE-2AB1-0D6C-35A6F20B8EEF}"/>
              </a:ext>
            </a:extLst>
          </p:cNvPr>
          <p:cNvSpPr txBox="1"/>
          <p:nvPr/>
        </p:nvSpPr>
        <p:spPr>
          <a:xfrm>
            <a:off x="4075353" y="2858457"/>
            <a:ext cx="603504" cy="507831"/>
          </a:xfrm>
          <a:prstGeom prst="rect">
            <a:avLst/>
          </a:prstGeom>
          <a:noFill/>
        </p:spPr>
        <p:txBody>
          <a:bodyPr wrap="square">
            <a:spAutoFit/>
          </a:bodyPr>
          <a:lstStyle/>
          <a:p>
            <a:pPr algn="ctr"/>
            <a:r>
              <a:rPr lang="en-US" sz="2700" b="1">
                <a:solidFill>
                  <a:schemeClr val="accent1"/>
                </a:solidFill>
                <a:latin typeface="Avenir Black" panose="02000503020000020003" pitchFamily="2" charset="0"/>
              </a:rPr>
              <a:t>30</a:t>
            </a:r>
            <a:endParaRPr lang="en-US" sz="2700">
              <a:solidFill>
                <a:schemeClr val="accent1"/>
              </a:solidFill>
            </a:endParaRPr>
          </a:p>
        </p:txBody>
      </p:sp>
      <p:sp>
        <p:nvSpPr>
          <p:cNvPr id="16" name="TextBox 15">
            <a:extLst>
              <a:ext uri="{FF2B5EF4-FFF2-40B4-BE49-F238E27FC236}">
                <a16:creationId xmlns:a16="http://schemas.microsoft.com/office/drawing/2014/main" id="{F1419C23-B41E-5F3B-0E2D-6AD84E86687B}"/>
              </a:ext>
            </a:extLst>
          </p:cNvPr>
          <p:cNvSpPr txBox="1"/>
          <p:nvPr/>
        </p:nvSpPr>
        <p:spPr>
          <a:xfrm>
            <a:off x="3724028" y="1221093"/>
            <a:ext cx="5105648" cy="600164"/>
          </a:xfrm>
          <a:prstGeom prst="rect">
            <a:avLst/>
          </a:prstGeom>
          <a:noFill/>
        </p:spPr>
        <p:txBody>
          <a:bodyPr wrap="square">
            <a:spAutoFit/>
          </a:bodyPr>
          <a:lstStyle/>
          <a:p>
            <a:pPr algn="ctr"/>
            <a:r>
              <a:rPr lang="en-US" sz="1650" b="1">
                <a:solidFill>
                  <a:srgbClr val="212529"/>
                </a:solidFill>
                <a:effectLst/>
                <a:latin typeface="Avenir Black" panose="02000503020000020003" pitchFamily="2" charset="0"/>
              </a:rPr>
              <a:t>It’s simple to sign up, easy to use, fast and free.</a:t>
            </a:r>
          </a:p>
          <a:p>
            <a:pPr algn="ctr"/>
            <a:r>
              <a:rPr lang="en-US" sz="1650" b="1" i="0">
                <a:solidFill>
                  <a:srgbClr val="212529"/>
                </a:solidFill>
                <a:latin typeface="Avenir Black" panose="02000503020000020003" pitchFamily="2" charset="0"/>
              </a:rPr>
              <a:t>Anyone in your office can call or text us.</a:t>
            </a:r>
            <a:endParaRPr lang="en-US" sz="1500" b="0" i="0">
              <a:solidFill>
                <a:srgbClr val="212529"/>
              </a:solidFill>
              <a:effectLst/>
              <a:latin typeface="Avenir Book" panose="02000503020000020003"/>
            </a:endParaRPr>
          </a:p>
        </p:txBody>
      </p:sp>
      <p:sp>
        <p:nvSpPr>
          <p:cNvPr id="17" name="TextBox 16">
            <a:extLst>
              <a:ext uri="{FF2B5EF4-FFF2-40B4-BE49-F238E27FC236}">
                <a16:creationId xmlns:a16="http://schemas.microsoft.com/office/drawing/2014/main" id="{4D8E007A-CE17-6A45-A000-3A314E7411A9}"/>
              </a:ext>
            </a:extLst>
          </p:cNvPr>
          <p:cNvSpPr txBox="1"/>
          <p:nvPr/>
        </p:nvSpPr>
        <p:spPr>
          <a:xfrm>
            <a:off x="5325214" y="1962162"/>
            <a:ext cx="3504462" cy="370486"/>
          </a:xfrm>
          <a:prstGeom prst="rect">
            <a:avLst/>
          </a:prstGeom>
          <a:noFill/>
        </p:spPr>
        <p:txBody>
          <a:bodyPr wrap="square">
            <a:spAutoFit/>
          </a:bodyPr>
          <a:lstStyle/>
          <a:p>
            <a:pPr lvl="1">
              <a:lnSpc>
                <a:spcPct val="150000"/>
              </a:lnSpc>
            </a:pPr>
            <a:r>
              <a:rPr lang="en-US" sz="1350">
                <a:latin typeface="Avenir Book" panose="02000503020000020003" pitchFamily="2" charset="0"/>
              </a:rPr>
              <a:t>to sign up for CPAN. </a:t>
            </a:r>
            <a:endParaRPr lang="en-US" sz="1350" b="0" i="0">
              <a:solidFill>
                <a:srgbClr val="212529"/>
              </a:solidFill>
              <a:effectLst/>
              <a:latin typeface="Avenir Book" panose="02000503020000020003"/>
            </a:endParaRPr>
          </a:p>
        </p:txBody>
      </p:sp>
      <p:sp>
        <p:nvSpPr>
          <p:cNvPr id="18" name="TextBox 17">
            <a:extLst>
              <a:ext uri="{FF2B5EF4-FFF2-40B4-BE49-F238E27FC236}">
                <a16:creationId xmlns:a16="http://schemas.microsoft.com/office/drawing/2014/main" id="{BE1AD323-9001-3F2A-5D33-4EA4D9470024}"/>
              </a:ext>
            </a:extLst>
          </p:cNvPr>
          <p:cNvSpPr txBox="1"/>
          <p:nvPr/>
        </p:nvSpPr>
        <p:spPr>
          <a:xfrm>
            <a:off x="6353476" y="2854548"/>
            <a:ext cx="2530967" cy="507831"/>
          </a:xfrm>
          <a:prstGeom prst="rect">
            <a:avLst/>
          </a:prstGeom>
          <a:noFill/>
        </p:spPr>
        <p:txBody>
          <a:bodyPr wrap="square">
            <a:spAutoFit/>
          </a:bodyPr>
          <a:lstStyle/>
          <a:p>
            <a:pPr lvl="1"/>
            <a:r>
              <a:rPr lang="en-US" sz="1350">
                <a:latin typeface="Avenir Book" panose="02000503020000020003" pitchFamily="2" charset="0"/>
              </a:rPr>
              <a:t>or less to reach a</a:t>
            </a:r>
            <a:br>
              <a:rPr lang="en-US" sz="1350">
                <a:latin typeface="Avenir Book" panose="02000503020000020003" pitchFamily="2" charset="0"/>
              </a:rPr>
            </a:br>
            <a:r>
              <a:rPr lang="en-US" sz="1350">
                <a:latin typeface="Avenir Book" panose="02000503020000020003" pitchFamily="2" charset="0"/>
              </a:rPr>
              <a:t>mental health clinician</a:t>
            </a:r>
            <a:endParaRPr lang="en-US" sz="1350" b="0" i="0">
              <a:solidFill>
                <a:srgbClr val="212529"/>
              </a:solidFill>
              <a:effectLst/>
              <a:latin typeface="Avenir Book" panose="02000503020000020003"/>
            </a:endParaRPr>
          </a:p>
        </p:txBody>
      </p:sp>
      <p:sp>
        <p:nvSpPr>
          <p:cNvPr id="19" name="TextBox 18">
            <a:extLst>
              <a:ext uri="{FF2B5EF4-FFF2-40B4-BE49-F238E27FC236}">
                <a16:creationId xmlns:a16="http://schemas.microsoft.com/office/drawing/2014/main" id="{F68E264F-5641-C691-430E-5D1C8904F259}"/>
              </a:ext>
            </a:extLst>
          </p:cNvPr>
          <p:cNvSpPr txBox="1"/>
          <p:nvPr/>
        </p:nvSpPr>
        <p:spPr>
          <a:xfrm>
            <a:off x="4228708" y="3227403"/>
            <a:ext cx="2078957" cy="923330"/>
          </a:xfrm>
          <a:prstGeom prst="rect">
            <a:avLst/>
          </a:prstGeom>
          <a:noFill/>
        </p:spPr>
        <p:txBody>
          <a:bodyPr wrap="square">
            <a:spAutoFit/>
          </a:bodyPr>
          <a:lstStyle/>
          <a:p>
            <a:pPr lvl="1">
              <a:spcBef>
                <a:spcPts val="300"/>
              </a:spcBef>
            </a:pPr>
            <a:r>
              <a:rPr lang="en-US" sz="1350">
                <a:latin typeface="Avenir Book" panose="02000503020000020003" pitchFamily="2" charset="0"/>
              </a:rPr>
              <a:t>or less to consult with a psychiatrist, or at a scheduled callback time</a:t>
            </a:r>
            <a:endParaRPr lang="en-US" sz="1350" b="0" i="0">
              <a:solidFill>
                <a:srgbClr val="212529"/>
              </a:solidFill>
              <a:effectLst/>
              <a:latin typeface="Avenir Book" panose="02000503020000020003"/>
            </a:endParaRPr>
          </a:p>
        </p:txBody>
      </p:sp>
      <p:sp>
        <p:nvSpPr>
          <p:cNvPr id="20" name="TextBox 19">
            <a:extLst>
              <a:ext uri="{FF2B5EF4-FFF2-40B4-BE49-F238E27FC236}">
                <a16:creationId xmlns:a16="http://schemas.microsoft.com/office/drawing/2014/main" id="{21A9B375-8408-FA82-512B-D790479A74EF}"/>
              </a:ext>
            </a:extLst>
          </p:cNvPr>
          <p:cNvSpPr txBox="1"/>
          <p:nvPr/>
        </p:nvSpPr>
        <p:spPr>
          <a:xfrm>
            <a:off x="3778795" y="4691800"/>
            <a:ext cx="5105648" cy="346249"/>
          </a:xfrm>
          <a:prstGeom prst="rect">
            <a:avLst/>
          </a:prstGeom>
          <a:noFill/>
        </p:spPr>
        <p:txBody>
          <a:bodyPr wrap="square">
            <a:spAutoFit/>
          </a:bodyPr>
          <a:lstStyle/>
          <a:p>
            <a:pPr algn="ctr"/>
            <a:r>
              <a:rPr lang="en-US" sz="1650" b="1" u="sng">
                <a:solidFill>
                  <a:srgbClr val="212529"/>
                </a:solidFill>
                <a:effectLst/>
                <a:latin typeface="Avenir Black" panose="02000503020000020003" pitchFamily="2" charset="0"/>
              </a:rPr>
              <a:t>No call</a:t>
            </a:r>
            <a:r>
              <a:rPr lang="en-US" sz="1650" b="1">
                <a:solidFill>
                  <a:srgbClr val="212529"/>
                </a:solidFill>
                <a:effectLst/>
                <a:latin typeface="Avenir Black" panose="02000503020000020003" pitchFamily="2" charset="0"/>
              </a:rPr>
              <a:t> </a:t>
            </a:r>
            <a:r>
              <a:rPr lang="en-US" sz="1650">
                <a:solidFill>
                  <a:srgbClr val="212529"/>
                </a:solidFill>
                <a:effectLst/>
                <a:latin typeface="Avenir Black" panose="02000503020000020003" pitchFamily="2" charset="0"/>
              </a:rPr>
              <a:t>is too small. Cal</a:t>
            </a:r>
            <a:r>
              <a:rPr lang="en-US" sz="1650">
                <a:solidFill>
                  <a:srgbClr val="212529"/>
                </a:solidFill>
                <a:latin typeface="Avenir Black" panose="02000503020000020003" pitchFamily="2" charset="0"/>
              </a:rPr>
              <a:t>l as often as needed.</a:t>
            </a:r>
            <a:endParaRPr lang="en-US" sz="1500" b="0" i="0">
              <a:solidFill>
                <a:srgbClr val="212529"/>
              </a:solidFill>
              <a:effectLst/>
              <a:latin typeface="Avenir Book" panose="02000503020000020003"/>
            </a:endParaRPr>
          </a:p>
        </p:txBody>
      </p:sp>
      <p:sp>
        <p:nvSpPr>
          <p:cNvPr id="21" name="TextBox 20">
            <a:extLst>
              <a:ext uri="{FF2B5EF4-FFF2-40B4-BE49-F238E27FC236}">
                <a16:creationId xmlns:a16="http://schemas.microsoft.com/office/drawing/2014/main" id="{47105F28-553F-8A14-7560-9327F1191C38}"/>
              </a:ext>
            </a:extLst>
          </p:cNvPr>
          <p:cNvSpPr txBox="1"/>
          <p:nvPr/>
        </p:nvSpPr>
        <p:spPr>
          <a:xfrm>
            <a:off x="3778795" y="5060201"/>
            <a:ext cx="5105648" cy="507831"/>
          </a:xfrm>
          <a:prstGeom prst="rect">
            <a:avLst/>
          </a:prstGeom>
          <a:noFill/>
        </p:spPr>
        <p:txBody>
          <a:bodyPr wrap="square">
            <a:spAutoFit/>
          </a:bodyPr>
          <a:lstStyle/>
          <a:p>
            <a:pPr algn="ctr"/>
            <a:r>
              <a:rPr lang="en-US" sz="1350">
                <a:solidFill>
                  <a:srgbClr val="212529"/>
                </a:solidFill>
                <a:latin typeface="Avenir Book" panose="02000503020000020003"/>
              </a:rPr>
              <a:t>T</a:t>
            </a:r>
            <a:r>
              <a:rPr lang="en-US" sz="1350" b="0" i="0">
                <a:solidFill>
                  <a:srgbClr val="212529"/>
                </a:solidFill>
                <a:effectLst/>
                <a:latin typeface="Avenir Book" panose="02000503020000020003"/>
              </a:rPr>
              <a:t>eams are available Monday-Friday, 8 a.m. to 5 p.m. </a:t>
            </a:r>
            <a:br>
              <a:rPr lang="en-US" sz="1350" b="0" i="0">
                <a:solidFill>
                  <a:srgbClr val="212529"/>
                </a:solidFill>
                <a:effectLst/>
                <a:latin typeface="Avenir Book" panose="02000503020000020003"/>
              </a:rPr>
            </a:br>
            <a:r>
              <a:rPr lang="en-US" sz="1350" b="0" i="0">
                <a:solidFill>
                  <a:srgbClr val="212529"/>
                </a:solidFill>
                <a:effectLst/>
                <a:latin typeface="Avenir Book" panose="02000503020000020003"/>
              </a:rPr>
              <a:t>After-hours messages returned next business day.</a:t>
            </a:r>
          </a:p>
        </p:txBody>
      </p:sp>
      <p:sp>
        <p:nvSpPr>
          <p:cNvPr id="22" name="TextBox 21">
            <a:extLst>
              <a:ext uri="{FF2B5EF4-FFF2-40B4-BE49-F238E27FC236}">
                <a16:creationId xmlns:a16="http://schemas.microsoft.com/office/drawing/2014/main" id="{FF74810E-202C-8E2A-2B32-6966F8D1A0FD}"/>
              </a:ext>
            </a:extLst>
          </p:cNvPr>
          <p:cNvSpPr txBox="1"/>
          <p:nvPr/>
        </p:nvSpPr>
        <p:spPr>
          <a:xfrm>
            <a:off x="6954943" y="3674306"/>
            <a:ext cx="1560407" cy="369332"/>
          </a:xfrm>
          <a:prstGeom prst="rect">
            <a:avLst/>
          </a:prstGeom>
          <a:noFill/>
        </p:spPr>
        <p:txBody>
          <a:bodyPr wrap="square">
            <a:spAutoFit/>
          </a:bodyPr>
          <a:lstStyle/>
          <a:p>
            <a:r>
              <a:rPr lang="en-US" sz="1800" b="1">
                <a:latin typeface="Avenir Book" panose="02000503020000020003" pitchFamily="2" charset="0"/>
              </a:rPr>
              <a:t>business day </a:t>
            </a:r>
            <a:endParaRPr lang="en-US" sz="1800" b="1"/>
          </a:p>
        </p:txBody>
      </p:sp>
      <p:sp>
        <p:nvSpPr>
          <p:cNvPr id="23" name="TextBox 22">
            <a:extLst>
              <a:ext uri="{FF2B5EF4-FFF2-40B4-BE49-F238E27FC236}">
                <a16:creationId xmlns:a16="http://schemas.microsoft.com/office/drawing/2014/main" id="{4329BCC5-05CB-1832-C010-E740B1D0C830}"/>
              </a:ext>
            </a:extLst>
          </p:cNvPr>
          <p:cNvSpPr txBox="1"/>
          <p:nvPr/>
        </p:nvSpPr>
        <p:spPr>
          <a:xfrm>
            <a:off x="6612043" y="3876887"/>
            <a:ext cx="1903307" cy="682110"/>
          </a:xfrm>
          <a:prstGeom prst="rect">
            <a:avLst/>
          </a:prstGeom>
          <a:noFill/>
        </p:spPr>
        <p:txBody>
          <a:bodyPr wrap="square">
            <a:spAutoFit/>
          </a:bodyPr>
          <a:lstStyle/>
          <a:p>
            <a:pPr lvl="1">
              <a:lnSpc>
                <a:spcPct val="150000"/>
              </a:lnSpc>
            </a:pPr>
            <a:r>
              <a:rPr lang="en-US" sz="1350">
                <a:latin typeface="Avenir Book" panose="02000503020000020003" pitchFamily="2" charset="0"/>
              </a:rPr>
              <a:t>for vetted referrals</a:t>
            </a:r>
            <a:endParaRPr lang="en-US" sz="1350" b="0" i="0">
              <a:solidFill>
                <a:srgbClr val="212529"/>
              </a:solidFill>
              <a:effectLst/>
              <a:latin typeface="Avenir Book" panose="02000503020000020003"/>
            </a:endParaRPr>
          </a:p>
        </p:txBody>
      </p:sp>
      <p:sp>
        <p:nvSpPr>
          <p:cNvPr id="24" name="TextBox 23">
            <a:extLst>
              <a:ext uri="{FF2B5EF4-FFF2-40B4-BE49-F238E27FC236}">
                <a16:creationId xmlns:a16="http://schemas.microsoft.com/office/drawing/2014/main" id="{8891E4D5-2A6D-70D2-131E-44C2B7C80903}"/>
              </a:ext>
            </a:extLst>
          </p:cNvPr>
          <p:cNvSpPr txBox="1"/>
          <p:nvPr/>
        </p:nvSpPr>
        <p:spPr>
          <a:xfrm>
            <a:off x="4561467" y="2831998"/>
            <a:ext cx="1779926" cy="507831"/>
          </a:xfrm>
          <a:prstGeom prst="rect">
            <a:avLst/>
          </a:prstGeom>
          <a:noFill/>
        </p:spPr>
        <p:txBody>
          <a:bodyPr wrap="square">
            <a:spAutoFit/>
          </a:bodyPr>
          <a:lstStyle/>
          <a:p>
            <a:r>
              <a:rPr lang="en-US" sz="2700" b="1">
                <a:latin typeface="Avenir Book" panose="02000503020000020003" pitchFamily="2" charset="0"/>
              </a:rPr>
              <a:t>minutes</a:t>
            </a:r>
            <a:endParaRPr lang="en-US" sz="2700" b="1"/>
          </a:p>
        </p:txBody>
      </p:sp>
      <p:sp>
        <p:nvSpPr>
          <p:cNvPr id="25" name="TextBox 24">
            <a:extLst>
              <a:ext uri="{FF2B5EF4-FFF2-40B4-BE49-F238E27FC236}">
                <a16:creationId xmlns:a16="http://schemas.microsoft.com/office/drawing/2014/main" id="{743EF567-7C83-FBFC-AFB8-FCD598FB9386}"/>
              </a:ext>
            </a:extLst>
          </p:cNvPr>
          <p:cNvSpPr txBox="1"/>
          <p:nvPr/>
        </p:nvSpPr>
        <p:spPr>
          <a:xfrm>
            <a:off x="6692628" y="2509764"/>
            <a:ext cx="1491819" cy="461665"/>
          </a:xfrm>
          <a:prstGeom prst="rect">
            <a:avLst/>
          </a:prstGeom>
          <a:noFill/>
        </p:spPr>
        <p:txBody>
          <a:bodyPr wrap="square">
            <a:spAutoFit/>
          </a:bodyPr>
          <a:lstStyle/>
          <a:p>
            <a:r>
              <a:rPr lang="en-US" sz="2400" b="1">
                <a:latin typeface="Avenir Book" panose="02000503020000020003" pitchFamily="2" charset="0"/>
              </a:rPr>
              <a:t>minutes</a:t>
            </a:r>
            <a:endParaRPr lang="en-US" sz="2400" b="1"/>
          </a:p>
        </p:txBody>
      </p:sp>
      <p:sp>
        <p:nvSpPr>
          <p:cNvPr id="26" name="TextBox 25">
            <a:extLst>
              <a:ext uri="{FF2B5EF4-FFF2-40B4-BE49-F238E27FC236}">
                <a16:creationId xmlns:a16="http://schemas.microsoft.com/office/drawing/2014/main" id="{EC2DC92C-1051-5480-3ECC-F0CE9BEA2269}"/>
              </a:ext>
            </a:extLst>
          </p:cNvPr>
          <p:cNvSpPr txBox="1"/>
          <p:nvPr/>
        </p:nvSpPr>
        <p:spPr>
          <a:xfrm>
            <a:off x="4496016" y="1925812"/>
            <a:ext cx="1491819" cy="461665"/>
          </a:xfrm>
          <a:prstGeom prst="rect">
            <a:avLst/>
          </a:prstGeom>
          <a:noFill/>
        </p:spPr>
        <p:txBody>
          <a:bodyPr wrap="square">
            <a:spAutoFit/>
          </a:bodyPr>
          <a:lstStyle/>
          <a:p>
            <a:r>
              <a:rPr lang="en-US" sz="2400" b="1">
                <a:latin typeface="Avenir Book" panose="02000503020000020003" pitchFamily="2" charset="0"/>
              </a:rPr>
              <a:t>minutes</a:t>
            </a:r>
            <a:endParaRPr lang="en-US" sz="2400" b="1"/>
          </a:p>
        </p:txBody>
      </p:sp>
      <p:cxnSp>
        <p:nvCxnSpPr>
          <p:cNvPr id="27" name="Straight Connector 26">
            <a:extLst>
              <a:ext uri="{FF2B5EF4-FFF2-40B4-BE49-F238E27FC236}">
                <a16:creationId xmlns:a16="http://schemas.microsoft.com/office/drawing/2014/main" id="{89929121-87E1-39B9-8C7E-095290C3C750}"/>
              </a:ext>
            </a:extLst>
          </p:cNvPr>
          <p:cNvCxnSpPr>
            <a:cxnSpLocks/>
          </p:cNvCxnSpPr>
          <p:nvPr/>
        </p:nvCxnSpPr>
        <p:spPr>
          <a:xfrm flipH="1">
            <a:off x="4572001" y="2461286"/>
            <a:ext cx="1116767" cy="0"/>
          </a:xfrm>
          <a:prstGeom prst="line">
            <a:avLst/>
          </a:prstGeom>
          <a:ln w="19050">
            <a:solidFill>
              <a:srgbClr val="BD363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D1A33C-1E72-0B55-F9AD-079C4812ABE5}"/>
              </a:ext>
            </a:extLst>
          </p:cNvPr>
          <p:cNvCxnSpPr>
            <a:cxnSpLocks/>
          </p:cNvCxnSpPr>
          <p:nvPr/>
        </p:nvCxnSpPr>
        <p:spPr>
          <a:xfrm flipH="1">
            <a:off x="6509147" y="3444079"/>
            <a:ext cx="2130809" cy="0"/>
          </a:xfrm>
          <a:prstGeom prst="line">
            <a:avLst/>
          </a:prstGeom>
          <a:ln w="19050">
            <a:solidFill>
              <a:srgbClr val="BD363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1B8466F-70C2-8E25-0E3D-5AE9DF85B218}"/>
              </a:ext>
            </a:extLst>
          </p:cNvPr>
          <p:cNvCxnSpPr>
            <a:cxnSpLocks/>
          </p:cNvCxnSpPr>
          <p:nvPr/>
        </p:nvCxnSpPr>
        <p:spPr>
          <a:xfrm flipH="1">
            <a:off x="4561467" y="4250738"/>
            <a:ext cx="1631993" cy="0"/>
          </a:xfrm>
          <a:prstGeom prst="line">
            <a:avLst/>
          </a:prstGeom>
          <a:ln w="19050">
            <a:solidFill>
              <a:srgbClr val="BD363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A4F14CE-56B1-A320-FFEB-DAE05AF53127}"/>
              </a:ext>
            </a:extLst>
          </p:cNvPr>
          <p:cNvPicPr>
            <a:picLocks noChangeAspect="1"/>
          </p:cNvPicPr>
          <p:nvPr/>
        </p:nvPicPr>
        <p:blipFill>
          <a:blip r:embed="rId4"/>
          <a:stretch>
            <a:fillRect/>
          </a:stretch>
        </p:blipFill>
        <p:spPr>
          <a:xfrm>
            <a:off x="0" y="6096710"/>
            <a:ext cx="5054367" cy="620763"/>
          </a:xfrm>
          <a:prstGeom prst="rect">
            <a:avLst/>
          </a:prstGeom>
        </p:spPr>
      </p:pic>
    </p:spTree>
    <p:custDataLst>
      <p:tags r:id="rId1"/>
    </p:custDataLst>
    <p:extLst>
      <p:ext uri="{BB962C8B-B14F-4D97-AF65-F5344CB8AC3E}">
        <p14:creationId xmlns:p14="http://schemas.microsoft.com/office/powerpoint/2010/main" val="1648423182"/>
      </p:ext>
    </p:extLst>
  </p:cSld>
  <p:clrMapOvr>
    <a:masterClrMapping/>
  </p:clrMapOvr>
  <mc:AlternateContent xmlns:mc="http://schemas.openxmlformats.org/markup-compatibility/2006" xmlns:p14="http://schemas.microsoft.com/office/powerpoint/2010/main">
    <mc:Choice Requires="p14">
      <p:transition spd="slow" p14:dur="2000" advTm="18000"/>
    </mc:Choice>
    <mc:Fallback xmlns="">
      <p:transition spd="slow" advTm="18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710EA-CAC5-61E8-7631-731173711C81}"/>
            </a:ext>
          </a:extLst>
        </p:cNvPr>
        <p:cNvGrpSpPr/>
        <p:nvPr/>
      </p:nvGrpSpPr>
      <p:grpSpPr>
        <a:xfrm>
          <a:off x="0" y="0"/>
          <a:ext cx="0" cy="0"/>
          <a:chOff x="0" y="0"/>
          <a:chExt cx="0" cy="0"/>
        </a:xfrm>
      </p:grpSpPr>
      <p:sp>
        <p:nvSpPr>
          <p:cNvPr id="42" name="Rounded Rectangle 41">
            <a:extLst>
              <a:ext uri="{FF2B5EF4-FFF2-40B4-BE49-F238E27FC236}">
                <a16:creationId xmlns:a16="http://schemas.microsoft.com/office/drawing/2014/main" id="{33667F10-0806-DBEB-18BA-581E3B5F98D0}"/>
              </a:ext>
            </a:extLst>
          </p:cNvPr>
          <p:cNvSpPr/>
          <p:nvPr/>
        </p:nvSpPr>
        <p:spPr>
          <a:xfrm>
            <a:off x="6108819" y="1728215"/>
            <a:ext cx="2814485" cy="3537560"/>
          </a:xfrm>
          <a:prstGeom prst="roundRect">
            <a:avLst>
              <a:gd name="adj" fmla="val 5153"/>
            </a:avLst>
          </a:prstGeom>
          <a:gradFill>
            <a:gsLst>
              <a:gs pos="0">
                <a:schemeClr val="accent1">
                  <a:lumMod val="110000"/>
                  <a:satMod val="105000"/>
                  <a:tint val="67000"/>
                  <a:alpha val="0"/>
                </a:schemeClr>
              </a:gs>
              <a:gs pos="65000">
                <a:srgbClr val="C00000">
                  <a:alpha val="2000"/>
                </a:srgbClr>
              </a:gs>
              <a:gs pos="100000">
                <a:srgbClr val="C00000">
                  <a:alpha val="6000"/>
                </a:srgbClr>
              </a:gs>
            </a:gsLst>
          </a:gradFill>
          <a:ln w="50800">
            <a:solidFill>
              <a:schemeClr val="bg2">
                <a:lumMod val="75000"/>
                <a:alpha val="39505"/>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350"/>
          </a:p>
        </p:txBody>
      </p:sp>
      <p:sp>
        <p:nvSpPr>
          <p:cNvPr id="40" name="Rounded Rectangle 39">
            <a:extLst>
              <a:ext uri="{FF2B5EF4-FFF2-40B4-BE49-F238E27FC236}">
                <a16:creationId xmlns:a16="http://schemas.microsoft.com/office/drawing/2014/main" id="{0782DE8D-011A-0914-7937-027980E36B63}"/>
              </a:ext>
            </a:extLst>
          </p:cNvPr>
          <p:cNvSpPr/>
          <p:nvPr/>
        </p:nvSpPr>
        <p:spPr>
          <a:xfrm>
            <a:off x="429092" y="3976966"/>
            <a:ext cx="5387669" cy="1288809"/>
          </a:xfrm>
          <a:prstGeom prst="roundRect">
            <a:avLst>
              <a:gd name="adj" fmla="val 14560"/>
            </a:avLst>
          </a:prstGeom>
          <a:gradFill>
            <a:gsLst>
              <a:gs pos="0">
                <a:schemeClr val="accent1">
                  <a:lumMod val="110000"/>
                  <a:satMod val="105000"/>
                  <a:tint val="67000"/>
                  <a:alpha val="0"/>
                </a:schemeClr>
              </a:gs>
              <a:gs pos="49000">
                <a:schemeClr val="accent1">
                  <a:lumMod val="105000"/>
                  <a:satMod val="103000"/>
                  <a:tint val="73000"/>
                  <a:alpha val="8662"/>
                </a:schemeClr>
              </a:gs>
              <a:gs pos="100000">
                <a:schemeClr val="accent1">
                  <a:lumMod val="105000"/>
                  <a:satMod val="109000"/>
                  <a:tint val="81000"/>
                  <a:alpha val="30257"/>
                </a:scheme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350"/>
          </a:p>
        </p:txBody>
      </p:sp>
      <p:sp>
        <p:nvSpPr>
          <p:cNvPr id="38" name="Rounded Rectangle 37">
            <a:extLst>
              <a:ext uri="{FF2B5EF4-FFF2-40B4-BE49-F238E27FC236}">
                <a16:creationId xmlns:a16="http://schemas.microsoft.com/office/drawing/2014/main" id="{E922CAA9-D7EB-F2A6-FE52-BBDF969BA430}"/>
              </a:ext>
            </a:extLst>
          </p:cNvPr>
          <p:cNvSpPr/>
          <p:nvPr/>
        </p:nvSpPr>
        <p:spPr>
          <a:xfrm>
            <a:off x="1956365" y="1728216"/>
            <a:ext cx="1710629" cy="1913819"/>
          </a:xfrm>
          <a:prstGeom prst="roundRect">
            <a:avLst>
              <a:gd name="adj" fmla="val 7226"/>
            </a:avLst>
          </a:prstGeom>
          <a:gradFill>
            <a:gsLst>
              <a:gs pos="0">
                <a:schemeClr val="accent1">
                  <a:lumMod val="110000"/>
                  <a:satMod val="105000"/>
                  <a:tint val="67000"/>
                  <a:alpha val="5000"/>
                </a:schemeClr>
              </a:gs>
              <a:gs pos="54000">
                <a:schemeClr val="accent1">
                  <a:lumMod val="105000"/>
                  <a:satMod val="103000"/>
                  <a:tint val="73000"/>
                  <a:alpha val="10000"/>
                </a:schemeClr>
              </a:gs>
              <a:gs pos="100000">
                <a:schemeClr val="accent1">
                  <a:lumMod val="105000"/>
                  <a:satMod val="109000"/>
                  <a:tint val="81000"/>
                  <a:alpha val="10000"/>
                </a:schemeClr>
              </a:gs>
            </a:gsLst>
          </a:gradFill>
          <a:ln w="50800">
            <a:solidFill>
              <a:schemeClr val="accent1">
                <a:alpha val="3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350"/>
          </a:p>
        </p:txBody>
      </p:sp>
      <p:sp>
        <p:nvSpPr>
          <p:cNvPr id="39" name="Rounded Rectangle 38">
            <a:extLst>
              <a:ext uri="{FF2B5EF4-FFF2-40B4-BE49-F238E27FC236}">
                <a16:creationId xmlns:a16="http://schemas.microsoft.com/office/drawing/2014/main" id="{A70E0358-FF3C-FFD5-222C-C6659C31C7E1}"/>
              </a:ext>
            </a:extLst>
          </p:cNvPr>
          <p:cNvSpPr/>
          <p:nvPr/>
        </p:nvSpPr>
        <p:spPr>
          <a:xfrm>
            <a:off x="4061918" y="1753559"/>
            <a:ext cx="1754843" cy="1913819"/>
          </a:xfrm>
          <a:prstGeom prst="roundRect">
            <a:avLst>
              <a:gd name="adj" fmla="val 7226"/>
            </a:avLst>
          </a:prstGeom>
          <a:gradFill>
            <a:gsLst>
              <a:gs pos="0">
                <a:schemeClr val="accent1">
                  <a:lumMod val="110000"/>
                  <a:satMod val="105000"/>
                  <a:tint val="67000"/>
                  <a:alpha val="5000"/>
                </a:schemeClr>
              </a:gs>
              <a:gs pos="54000">
                <a:schemeClr val="accent1">
                  <a:lumMod val="105000"/>
                  <a:satMod val="103000"/>
                  <a:tint val="73000"/>
                  <a:alpha val="10000"/>
                </a:schemeClr>
              </a:gs>
              <a:gs pos="100000">
                <a:schemeClr val="accent1">
                  <a:lumMod val="105000"/>
                  <a:satMod val="109000"/>
                  <a:tint val="81000"/>
                  <a:alpha val="10000"/>
                </a:schemeClr>
              </a:gs>
            </a:gsLst>
          </a:gradFill>
          <a:ln w="50800">
            <a:solidFill>
              <a:schemeClr val="accent1">
                <a:alpha val="3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350"/>
          </a:p>
        </p:txBody>
      </p:sp>
      <p:sp>
        <p:nvSpPr>
          <p:cNvPr id="60" name="Rounded Rectangle 59">
            <a:extLst>
              <a:ext uri="{FF2B5EF4-FFF2-40B4-BE49-F238E27FC236}">
                <a16:creationId xmlns:a16="http://schemas.microsoft.com/office/drawing/2014/main" id="{5DF68B48-41FB-2244-AED4-016EFB577D63}"/>
              </a:ext>
            </a:extLst>
          </p:cNvPr>
          <p:cNvSpPr/>
          <p:nvPr/>
        </p:nvSpPr>
        <p:spPr>
          <a:xfrm>
            <a:off x="422034" y="1728217"/>
            <a:ext cx="1207387" cy="1913819"/>
          </a:xfrm>
          <a:prstGeom prst="roundRect">
            <a:avLst>
              <a:gd name="adj" fmla="val 7226"/>
            </a:avLst>
          </a:prstGeom>
          <a:gradFill>
            <a:gsLst>
              <a:gs pos="0">
                <a:schemeClr val="accent1">
                  <a:lumMod val="110000"/>
                  <a:satMod val="105000"/>
                  <a:tint val="67000"/>
                  <a:alpha val="5000"/>
                </a:schemeClr>
              </a:gs>
              <a:gs pos="54000">
                <a:schemeClr val="accent1">
                  <a:lumMod val="105000"/>
                  <a:satMod val="103000"/>
                  <a:tint val="73000"/>
                  <a:alpha val="10000"/>
                </a:schemeClr>
              </a:gs>
              <a:gs pos="100000">
                <a:schemeClr val="accent1">
                  <a:lumMod val="105000"/>
                  <a:satMod val="109000"/>
                  <a:tint val="81000"/>
                  <a:alpha val="10000"/>
                </a:schemeClr>
              </a:gs>
            </a:gsLst>
          </a:gradFill>
          <a:ln w="50800">
            <a:solidFill>
              <a:schemeClr val="accent1">
                <a:alpha val="34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350"/>
          </a:p>
        </p:txBody>
      </p:sp>
      <p:sp>
        <p:nvSpPr>
          <p:cNvPr id="2" name="Title 1">
            <a:extLst>
              <a:ext uri="{FF2B5EF4-FFF2-40B4-BE49-F238E27FC236}">
                <a16:creationId xmlns:a16="http://schemas.microsoft.com/office/drawing/2014/main" id="{0C33DEBF-3BB4-CEE9-1591-F8216B3AB521}"/>
              </a:ext>
            </a:extLst>
          </p:cNvPr>
          <p:cNvSpPr>
            <a:spLocks noGrp="1"/>
          </p:cNvSpPr>
          <p:nvPr>
            <p:ph type="title" idx="4294967295"/>
          </p:nvPr>
        </p:nvSpPr>
        <p:spPr>
          <a:xfrm>
            <a:off x="0" y="439738"/>
            <a:ext cx="8286750" cy="863600"/>
          </a:xfrm>
        </p:spPr>
        <p:txBody>
          <a:bodyPr/>
          <a:lstStyle/>
          <a:p>
            <a:r>
              <a:rPr lang="en-US" b="1">
                <a:latin typeface="Avenir Book" panose="02000503020000020003" pitchFamily="2" charset="0"/>
              </a:rPr>
              <a:t>How Does CPAN Work?</a:t>
            </a:r>
          </a:p>
        </p:txBody>
      </p:sp>
      <p:sp>
        <p:nvSpPr>
          <p:cNvPr id="32" name="TextBox 31">
            <a:extLst>
              <a:ext uri="{FF2B5EF4-FFF2-40B4-BE49-F238E27FC236}">
                <a16:creationId xmlns:a16="http://schemas.microsoft.com/office/drawing/2014/main" id="{16FC1611-C035-8F92-47D6-DF7243780C8B}"/>
              </a:ext>
            </a:extLst>
          </p:cNvPr>
          <p:cNvSpPr txBox="1"/>
          <p:nvPr/>
        </p:nvSpPr>
        <p:spPr>
          <a:xfrm>
            <a:off x="6173331" y="4385598"/>
            <a:ext cx="2496597" cy="715581"/>
          </a:xfrm>
          <a:prstGeom prst="rect">
            <a:avLst/>
          </a:prstGeom>
          <a:noFill/>
        </p:spPr>
        <p:txBody>
          <a:bodyPr wrap="square">
            <a:spAutoFit/>
          </a:bodyPr>
          <a:lstStyle/>
          <a:p>
            <a:pPr algn="ctr"/>
            <a:r>
              <a:rPr lang="en-US" sz="1350">
                <a:latin typeface="Avenir Book" panose="02000503020000020003" pitchFamily="2" charset="0"/>
              </a:rPr>
              <a:t>To ensure a rapid, expert response, CPAN can draw upon its </a:t>
            </a:r>
            <a:r>
              <a:rPr lang="en-US" sz="1350" b="1">
                <a:latin typeface="Avenir Book" panose="02000503020000020003" pitchFamily="2" charset="0"/>
              </a:rPr>
              <a:t>12 program hubs</a:t>
            </a:r>
            <a:endParaRPr lang="en-US" sz="1350" b="1" strike="sngStrike">
              <a:latin typeface="Avenir Book" panose="02000503020000020003" pitchFamily="2" charset="0"/>
            </a:endParaRPr>
          </a:p>
        </p:txBody>
      </p:sp>
      <p:pic>
        <p:nvPicPr>
          <p:cNvPr id="30" name="Picture 29">
            <a:extLst>
              <a:ext uri="{FF2B5EF4-FFF2-40B4-BE49-F238E27FC236}">
                <a16:creationId xmlns:a16="http://schemas.microsoft.com/office/drawing/2014/main" id="{3C602A60-6A51-6B63-CC88-FDC2B031D3F7}"/>
              </a:ext>
            </a:extLst>
          </p:cNvPr>
          <p:cNvPicPr>
            <a:picLocks noChangeAspect="1"/>
          </p:cNvPicPr>
          <p:nvPr/>
        </p:nvPicPr>
        <p:blipFill>
          <a:blip r:embed="rId4"/>
          <a:srcRect/>
          <a:stretch/>
        </p:blipFill>
        <p:spPr>
          <a:xfrm>
            <a:off x="693201" y="4157129"/>
            <a:ext cx="899078" cy="963961"/>
          </a:xfrm>
          <a:prstGeom prst="rect">
            <a:avLst/>
          </a:prstGeom>
        </p:spPr>
      </p:pic>
      <p:pic>
        <p:nvPicPr>
          <p:cNvPr id="35" name="Picture 34">
            <a:extLst>
              <a:ext uri="{FF2B5EF4-FFF2-40B4-BE49-F238E27FC236}">
                <a16:creationId xmlns:a16="http://schemas.microsoft.com/office/drawing/2014/main" id="{0A334D9F-ABF4-ADC8-4623-29DE8893933B}"/>
              </a:ext>
            </a:extLst>
          </p:cNvPr>
          <p:cNvPicPr>
            <a:picLocks noChangeAspect="1"/>
          </p:cNvPicPr>
          <p:nvPr/>
        </p:nvPicPr>
        <p:blipFill>
          <a:blip r:embed="rId5"/>
          <a:stretch>
            <a:fillRect/>
          </a:stretch>
        </p:blipFill>
        <p:spPr>
          <a:xfrm>
            <a:off x="2551377" y="1805910"/>
            <a:ext cx="540617" cy="828946"/>
          </a:xfrm>
          <a:prstGeom prst="rect">
            <a:avLst/>
          </a:prstGeom>
        </p:spPr>
      </p:pic>
      <p:pic>
        <p:nvPicPr>
          <p:cNvPr id="37" name="Picture 36">
            <a:extLst>
              <a:ext uri="{FF2B5EF4-FFF2-40B4-BE49-F238E27FC236}">
                <a16:creationId xmlns:a16="http://schemas.microsoft.com/office/drawing/2014/main" id="{938C7FFD-C9EF-552C-49D7-4B66326AFE38}"/>
              </a:ext>
            </a:extLst>
          </p:cNvPr>
          <p:cNvPicPr>
            <a:picLocks noChangeAspect="1"/>
          </p:cNvPicPr>
          <p:nvPr/>
        </p:nvPicPr>
        <p:blipFill>
          <a:blip r:embed="rId6"/>
          <a:stretch>
            <a:fillRect/>
          </a:stretch>
        </p:blipFill>
        <p:spPr>
          <a:xfrm>
            <a:off x="6275140" y="1882808"/>
            <a:ext cx="2486018" cy="2347905"/>
          </a:xfrm>
          <a:prstGeom prst="rect">
            <a:avLst/>
          </a:prstGeom>
        </p:spPr>
      </p:pic>
      <p:sp>
        <p:nvSpPr>
          <p:cNvPr id="49" name="TextBox 48">
            <a:extLst>
              <a:ext uri="{FF2B5EF4-FFF2-40B4-BE49-F238E27FC236}">
                <a16:creationId xmlns:a16="http://schemas.microsoft.com/office/drawing/2014/main" id="{E35B63FB-7BEC-FAB2-41B5-612A6EE6068C}"/>
              </a:ext>
            </a:extLst>
          </p:cNvPr>
          <p:cNvSpPr txBox="1"/>
          <p:nvPr/>
        </p:nvSpPr>
        <p:spPr>
          <a:xfrm>
            <a:off x="1774895" y="4082281"/>
            <a:ext cx="3960158" cy="1208023"/>
          </a:xfrm>
          <a:prstGeom prst="rect">
            <a:avLst/>
          </a:prstGeom>
          <a:noFill/>
        </p:spPr>
        <p:txBody>
          <a:bodyPr wrap="square" rtlCol="0">
            <a:spAutoFit/>
          </a:bodyPr>
          <a:lstStyle/>
          <a:p>
            <a:r>
              <a:rPr lang="en-US" sz="1350" b="1">
                <a:latin typeface="Avenir Book" panose="02000503020000020003" pitchFamily="2" charset="0"/>
              </a:rPr>
              <a:t>Possible Outcomes:</a:t>
            </a:r>
          </a:p>
          <a:p>
            <a:pPr marL="214313" indent="-214313">
              <a:spcAft>
                <a:spcPts val="150"/>
              </a:spcAft>
              <a:buFontTx/>
              <a:buChar char="-"/>
            </a:pPr>
            <a:r>
              <a:rPr lang="en-US" sz="1350">
                <a:latin typeface="Avenir Book" panose="02000503020000020003" pitchFamily="2" charset="0"/>
              </a:rPr>
              <a:t>Psychiatrist consult</a:t>
            </a:r>
          </a:p>
          <a:p>
            <a:pPr marL="214313" indent="-214313">
              <a:spcAft>
                <a:spcPts val="150"/>
              </a:spcAft>
              <a:buFontTx/>
              <a:buChar char="-"/>
            </a:pPr>
            <a:r>
              <a:rPr lang="en-US" sz="1350">
                <a:latin typeface="Avenir Book" panose="02000503020000020003" pitchFamily="2" charset="0"/>
              </a:rPr>
              <a:t>Guidance to PCP to assess or treat patient</a:t>
            </a:r>
          </a:p>
          <a:p>
            <a:pPr marL="214313" indent="-214313">
              <a:spcAft>
                <a:spcPts val="150"/>
              </a:spcAft>
              <a:buFontTx/>
              <a:buChar char="-"/>
            </a:pPr>
            <a:r>
              <a:rPr lang="en-US" sz="1350">
                <a:latin typeface="Avenir Book" panose="02000503020000020003" pitchFamily="2" charset="0"/>
              </a:rPr>
              <a:t>Local, vetted referrals or resources</a:t>
            </a:r>
          </a:p>
          <a:p>
            <a:pPr marL="214313" indent="-214313">
              <a:spcAft>
                <a:spcPts val="150"/>
              </a:spcAft>
              <a:buFontTx/>
              <a:buChar char="-"/>
            </a:pPr>
            <a:r>
              <a:rPr lang="en-US" sz="1350">
                <a:latin typeface="Avenir Book" panose="02000503020000020003" pitchFamily="2" charset="0"/>
              </a:rPr>
              <a:t>Direct patient consult may be recommended</a:t>
            </a:r>
          </a:p>
        </p:txBody>
      </p:sp>
      <p:sp>
        <p:nvSpPr>
          <p:cNvPr id="50" name="TextBox 49">
            <a:extLst>
              <a:ext uri="{FF2B5EF4-FFF2-40B4-BE49-F238E27FC236}">
                <a16:creationId xmlns:a16="http://schemas.microsoft.com/office/drawing/2014/main" id="{FCB7CD1A-5242-6872-E226-A5ED3FB2888F}"/>
              </a:ext>
            </a:extLst>
          </p:cNvPr>
          <p:cNvSpPr txBox="1"/>
          <p:nvPr/>
        </p:nvSpPr>
        <p:spPr>
          <a:xfrm>
            <a:off x="374217" y="2733691"/>
            <a:ext cx="1303020" cy="715581"/>
          </a:xfrm>
          <a:prstGeom prst="rect">
            <a:avLst/>
          </a:prstGeom>
          <a:noFill/>
        </p:spPr>
        <p:txBody>
          <a:bodyPr wrap="square" rtlCol="0">
            <a:spAutoFit/>
          </a:bodyPr>
          <a:lstStyle/>
          <a:p>
            <a:pPr algn="ctr"/>
            <a:r>
              <a:rPr lang="en-US" sz="1350">
                <a:latin typeface="Avenir Book" panose="02000503020000020003" pitchFamily="2" charset="0"/>
              </a:rPr>
              <a:t>PCP or Pediatrician</a:t>
            </a:r>
          </a:p>
          <a:p>
            <a:pPr algn="ctr"/>
            <a:r>
              <a:rPr lang="en-US" sz="1350">
                <a:latin typeface="Avenir Book" panose="02000503020000020003" pitchFamily="2" charset="0"/>
              </a:rPr>
              <a:t>Seeks Advice</a:t>
            </a:r>
          </a:p>
        </p:txBody>
      </p:sp>
      <p:sp>
        <p:nvSpPr>
          <p:cNvPr id="51" name="TextBox 50">
            <a:extLst>
              <a:ext uri="{FF2B5EF4-FFF2-40B4-BE49-F238E27FC236}">
                <a16:creationId xmlns:a16="http://schemas.microsoft.com/office/drawing/2014/main" id="{77D9ABAB-C47B-01BB-4F49-5C96B69D8A84}"/>
              </a:ext>
            </a:extLst>
          </p:cNvPr>
          <p:cNvSpPr txBox="1"/>
          <p:nvPr/>
        </p:nvSpPr>
        <p:spPr>
          <a:xfrm>
            <a:off x="1816387" y="2787270"/>
            <a:ext cx="1971424" cy="484748"/>
          </a:xfrm>
          <a:prstGeom prst="rect">
            <a:avLst/>
          </a:prstGeom>
          <a:noFill/>
        </p:spPr>
        <p:txBody>
          <a:bodyPr wrap="square" rtlCol="0">
            <a:spAutoFit/>
          </a:bodyPr>
          <a:lstStyle/>
          <a:p>
            <a:pPr algn="ctr"/>
            <a:r>
              <a:rPr lang="en-US" sz="1350">
                <a:latin typeface="Avenir Book" panose="02000503020000020003" pitchFamily="2" charset="0"/>
              </a:rPr>
              <a:t>Call </a:t>
            </a:r>
            <a:r>
              <a:rPr lang="en-US" sz="1350" b="1" kern="1200">
                <a:effectLst/>
                <a:latin typeface="Avenir Book" panose="02000503020000020003" pitchFamily="2" charset="0"/>
              </a:rPr>
              <a:t>888-901-CPAN</a:t>
            </a:r>
          </a:p>
          <a:p>
            <a:pPr algn="ctr"/>
            <a:r>
              <a:rPr lang="en-US" sz="1200">
                <a:latin typeface="Avenir Book" panose="02000503020000020003" pitchFamily="2" charset="0"/>
              </a:rPr>
              <a:t>Or Text Your Local Hub</a:t>
            </a:r>
            <a:r>
              <a:rPr lang="en-US" sz="1200" kern="1200">
                <a:effectLst/>
                <a:latin typeface="Avenir Book" panose="02000503020000020003" pitchFamily="2" charset="0"/>
              </a:rPr>
              <a:t> </a:t>
            </a:r>
            <a:endParaRPr lang="en-US" sz="1200">
              <a:latin typeface="Avenir Book" panose="02000503020000020003" pitchFamily="2" charset="0"/>
            </a:endParaRPr>
          </a:p>
        </p:txBody>
      </p:sp>
      <p:sp>
        <p:nvSpPr>
          <p:cNvPr id="52" name="TextBox 51">
            <a:extLst>
              <a:ext uri="{FF2B5EF4-FFF2-40B4-BE49-F238E27FC236}">
                <a16:creationId xmlns:a16="http://schemas.microsoft.com/office/drawing/2014/main" id="{E5860191-98F9-A9D7-E394-91F927F9036E}"/>
              </a:ext>
            </a:extLst>
          </p:cNvPr>
          <p:cNvSpPr txBox="1"/>
          <p:nvPr/>
        </p:nvSpPr>
        <p:spPr>
          <a:xfrm>
            <a:off x="4022947" y="2733692"/>
            <a:ext cx="1833197" cy="923330"/>
          </a:xfrm>
          <a:prstGeom prst="rect">
            <a:avLst/>
          </a:prstGeom>
          <a:noFill/>
        </p:spPr>
        <p:txBody>
          <a:bodyPr wrap="square">
            <a:spAutoFit/>
          </a:bodyPr>
          <a:lstStyle/>
          <a:p>
            <a:pPr algn="ctr"/>
            <a:r>
              <a:rPr lang="en-US" sz="1350">
                <a:latin typeface="Avenir Book" panose="02000503020000020003" pitchFamily="2" charset="0"/>
              </a:rPr>
              <a:t>A knowledgeable behavioral health specialist is standing by to assist.</a:t>
            </a:r>
            <a:endParaRPr lang="en-US" sz="1350" strike="sngStrike">
              <a:latin typeface="Avenir Book" panose="02000503020000020003" pitchFamily="2" charset="0"/>
            </a:endParaRPr>
          </a:p>
        </p:txBody>
      </p:sp>
      <p:pic>
        <p:nvPicPr>
          <p:cNvPr id="1027" name="Picture 1026">
            <a:extLst>
              <a:ext uri="{FF2B5EF4-FFF2-40B4-BE49-F238E27FC236}">
                <a16:creationId xmlns:a16="http://schemas.microsoft.com/office/drawing/2014/main" id="{CBFF2BB4-9891-6197-5783-FF80A13745B1}"/>
              </a:ext>
            </a:extLst>
          </p:cNvPr>
          <p:cNvPicPr>
            <a:picLocks noChangeAspect="1"/>
          </p:cNvPicPr>
          <p:nvPr/>
        </p:nvPicPr>
        <p:blipFill>
          <a:blip r:embed="rId7"/>
          <a:stretch>
            <a:fillRect/>
          </a:stretch>
        </p:blipFill>
        <p:spPr>
          <a:xfrm>
            <a:off x="660616" y="1833204"/>
            <a:ext cx="741471" cy="794979"/>
          </a:xfrm>
          <a:prstGeom prst="rect">
            <a:avLst/>
          </a:prstGeom>
        </p:spPr>
      </p:pic>
      <p:cxnSp>
        <p:nvCxnSpPr>
          <p:cNvPr id="8" name="Straight Connector 7">
            <a:extLst>
              <a:ext uri="{FF2B5EF4-FFF2-40B4-BE49-F238E27FC236}">
                <a16:creationId xmlns:a16="http://schemas.microsoft.com/office/drawing/2014/main" id="{45B19306-89FD-901D-E187-EFA69E02870F}"/>
              </a:ext>
            </a:extLst>
          </p:cNvPr>
          <p:cNvCxnSpPr>
            <a:cxnSpLocks/>
          </p:cNvCxnSpPr>
          <p:nvPr/>
        </p:nvCxnSpPr>
        <p:spPr>
          <a:xfrm>
            <a:off x="1629421" y="2265971"/>
            <a:ext cx="457476" cy="0"/>
          </a:xfrm>
          <a:prstGeom prst="line">
            <a:avLst/>
          </a:prstGeom>
          <a:ln w="69850">
            <a:headEnd type="oval" w="sm" len="sm"/>
            <a:tailEnd type="arrow" w="sm" len="sm"/>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55047AB-BA18-E097-D7B3-3AD4456F40D5}"/>
              </a:ext>
            </a:extLst>
          </p:cNvPr>
          <p:cNvCxnSpPr>
            <a:cxnSpLocks/>
          </p:cNvCxnSpPr>
          <p:nvPr/>
        </p:nvCxnSpPr>
        <p:spPr>
          <a:xfrm>
            <a:off x="3666994" y="2265971"/>
            <a:ext cx="533070" cy="0"/>
          </a:xfrm>
          <a:prstGeom prst="line">
            <a:avLst/>
          </a:prstGeom>
          <a:ln w="69850">
            <a:headEnd type="oval" w="sm" len="sm"/>
            <a:tailEnd type="arrow" w="sm" len="sm"/>
          </a:ln>
        </p:spPr>
        <p:style>
          <a:lnRef idx="1">
            <a:schemeClr val="accent1"/>
          </a:lnRef>
          <a:fillRef idx="0">
            <a:schemeClr val="accent1"/>
          </a:fillRef>
          <a:effectRef idx="0">
            <a:schemeClr val="accent1"/>
          </a:effectRef>
          <a:fontRef idx="minor">
            <a:schemeClr val="tx1"/>
          </a:fontRef>
        </p:style>
      </p:cxnSp>
      <p:sp>
        <p:nvSpPr>
          <p:cNvPr id="24" name="Left Bracket 23">
            <a:extLst>
              <a:ext uri="{FF2B5EF4-FFF2-40B4-BE49-F238E27FC236}">
                <a16:creationId xmlns:a16="http://schemas.microsoft.com/office/drawing/2014/main" id="{BB9FAD23-B017-3F45-97FF-3B7404375795}"/>
              </a:ext>
            </a:extLst>
          </p:cNvPr>
          <p:cNvSpPr/>
          <p:nvPr/>
        </p:nvSpPr>
        <p:spPr>
          <a:xfrm rot="5400000">
            <a:off x="2893012" y="1514848"/>
            <a:ext cx="462341" cy="5390180"/>
          </a:xfrm>
          <a:prstGeom prst="leftBracket">
            <a:avLst>
              <a:gd name="adj" fmla="val 37907"/>
            </a:avLst>
          </a:prstGeom>
          <a:ln w="5080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26" name="Straight Connector 25">
            <a:extLst>
              <a:ext uri="{FF2B5EF4-FFF2-40B4-BE49-F238E27FC236}">
                <a16:creationId xmlns:a16="http://schemas.microsoft.com/office/drawing/2014/main" id="{11882519-563F-1FEA-CFFE-72625464B4E1}"/>
              </a:ext>
            </a:extLst>
          </p:cNvPr>
          <p:cNvCxnSpPr>
            <a:cxnSpLocks/>
          </p:cNvCxnSpPr>
          <p:nvPr/>
        </p:nvCxnSpPr>
        <p:spPr>
          <a:xfrm>
            <a:off x="4896050" y="3669180"/>
            <a:ext cx="0" cy="307786"/>
          </a:xfrm>
          <a:prstGeom prst="line">
            <a:avLst/>
          </a:prstGeom>
          <a:ln w="69850">
            <a:solidFill>
              <a:schemeClr val="tx2"/>
            </a:solidFill>
            <a:prstDash val="solid"/>
            <a:headEnd type="oval" w="sm" len="sm"/>
            <a:tailEnd type="diamond" w="lg" len="lg"/>
          </a:ln>
        </p:spPr>
        <p:style>
          <a:lnRef idx="1">
            <a:schemeClr val="accent1"/>
          </a:lnRef>
          <a:fillRef idx="0">
            <a:schemeClr val="accent1"/>
          </a:fillRef>
          <a:effectRef idx="0">
            <a:schemeClr val="accent1"/>
          </a:effectRef>
          <a:fontRef idx="minor">
            <a:schemeClr val="tx1"/>
          </a:fontRef>
        </p:style>
      </p:cxnSp>
      <p:pic>
        <p:nvPicPr>
          <p:cNvPr id="43" name="Picture 42">
            <a:extLst>
              <a:ext uri="{FF2B5EF4-FFF2-40B4-BE49-F238E27FC236}">
                <a16:creationId xmlns:a16="http://schemas.microsoft.com/office/drawing/2014/main" id="{4C3F35EA-B044-D00C-27F1-FB6D0121263F}"/>
              </a:ext>
            </a:extLst>
          </p:cNvPr>
          <p:cNvPicPr>
            <a:picLocks noChangeAspect="1"/>
          </p:cNvPicPr>
          <p:nvPr/>
        </p:nvPicPr>
        <p:blipFill>
          <a:blip r:embed="rId8"/>
          <a:stretch>
            <a:fillRect/>
          </a:stretch>
        </p:blipFill>
        <p:spPr>
          <a:xfrm>
            <a:off x="4600807" y="1842257"/>
            <a:ext cx="677066" cy="778277"/>
          </a:xfrm>
          <a:prstGeom prst="rect">
            <a:avLst/>
          </a:prstGeom>
        </p:spPr>
      </p:pic>
      <p:sp>
        <p:nvSpPr>
          <p:cNvPr id="5" name="Oval 4">
            <a:extLst>
              <a:ext uri="{FF2B5EF4-FFF2-40B4-BE49-F238E27FC236}">
                <a16:creationId xmlns:a16="http://schemas.microsoft.com/office/drawing/2014/main" id="{35F9B5AC-3A0A-6E79-41A8-8D52683E5361}"/>
              </a:ext>
            </a:extLst>
          </p:cNvPr>
          <p:cNvSpPr/>
          <p:nvPr/>
        </p:nvSpPr>
        <p:spPr>
          <a:xfrm>
            <a:off x="4688396" y="3789588"/>
            <a:ext cx="432478" cy="432478"/>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28" name="Picture 1027">
            <a:extLst>
              <a:ext uri="{FF2B5EF4-FFF2-40B4-BE49-F238E27FC236}">
                <a16:creationId xmlns:a16="http://schemas.microsoft.com/office/drawing/2014/main" id="{D4FFD59D-966E-A951-3FE9-5CD76E5B360E}"/>
              </a:ext>
            </a:extLst>
          </p:cNvPr>
          <p:cNvPicPr>
            <a:picLocks noChangeAspect="1"/>
          </p:cNvPicPr>
          <p:nvPr/>
        </p:nvPicPr>
        <p:blipFill>
          <a:blip r:embed="rId9">
            <a:duotone>
              <a:schemeClr val="bg2">
                <a:shade val="45000"/>
                <a:satMod val="135000"/>
              </a:schemeClr>
              <a:prstClr val="white"/>
            </a:duotone>
          </a:blip>
          <a:stretch>
            <a:fillRect/>
          </a:stretch>
        </p:blipFill>
        <p:spPr>
          <a:xfrm>
            <a:off x="4734352" y="3840468"/>
            <a:ext cx="352355" cy="329250"/>
          </a:xfrm>
          <a:prstGeom prst="rect">
            <a:avLst/>
          </a:prstGeom>
        </p:spPr>
      </p:pic>
      <p:pic>
        <p:nvPicPr>
          <p:cNvPr id="4" name="Picture 3">
            <a:extLst>
              <a:ext uri="{FF2B5EF4-FFF2-40B4-BE49-F238E27FC236}">
                <a16:creationId xmlns:a16="http://schemas.microsoft.com/office/drawing/2014/main" id="{0D9BE081-D26D-E05F-49EE-16E156C5FD23}"/>
              </a:ext>
            </a:extLst>
          </p:cNvPr>
          <p:cNvPicPr>
            <a:picLocks noChangeAspect="1"/>
          </p:cNvPicPr>
          <p:nvPr/>
        </p:nvPicPr>
        <p:blipFill>
          <a:blip r:embed="rId10"/>
          <a:stretch>
            <a:fillRect/>
          </a:stretch>
        </p:blipFill>
        <p:spPr>
          <a:xfrm>
            <a:off x="0" y="6096710"/>
            <a:ext cx="5054367" cy="620763"/>
          </a:xfrm>
          <a:prstGeom prst="rect">
            <a:avLst/>
          </a:prstGeom>
        </p:spPr>
      </p:pic>
    </p:spTree>
    <p:custDataLst>
      <p:tags r:id="rId1"/>
    </p:custDataLst>
    <p:extLst>
      <p:ext uri="{BB962C8B-B14F-4D97-AF65-F5344CB8AC3E}">
        <p14:creationId xmlns:p14="http://schemas.microsoft.com/office/powerpoint/2010/main" val="3545076495"/>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5705"/>
            <a:ext cx="9143993"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7638" y="637762"/>
            <a:ext cx="7416372" cy="900131"/>
          </a:xfrm>
        </p:spPr>
        <p:txBody>
          <a:bodyPr anchor="t">
            <a:normAutofit/>
          </a:bodyPr>
          <a:lstStyle/>
          <a:p>
            <a:pPr algn="l">
              <a:lnSpc>
                <a:spcPct val="90000"/>
              </a:lnSpc>
            </a:pPr>
            <a:r>
              <a:rPr lang="en-US" sz="2700">
                <a:solidFill>
                  <a:schemeClr val="bg1"/>
                </a:solidFill>
              </a:rPr>
              <a:t>Introduction: </a:t>
            </a:r>
            <a:br>
              <a:rPr lang="en-US" sz="2700">
                <a:solidFill>
                  <a:schemeClr val="bg1"/>
                </a:solidFill>
              </a:rPr>
            </a:br>
            <a:r>
              <a:rPr lang="en-US" sz="2700">
                <a:solidFill>
                  <a:schemeClr val="bg1"/>
                </a:solidFill>
              </a:rPr>
              <a:t>Integrating Safety-A into Clinical Practice </a:t>
            </a:r>
          </a:p>
        </p:txBody>
      </p:sp>
      <p:sp>
        <p:nvSpPr>
          <p:cNvPr id="19" name="Rectangle 18">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9143992"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010758"/>
            <a:ext cx="34289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52828" y="1709343"/>
            <a:ext cx="8426668" cy="4785119"/>
          </a:xfrm>
        </p:spPr>
        <p:txBody>
          <a:bodyPr vert="horz" lIns="91440" tIns="45720" rIns="91440" bIns="45720" rtlCol="0" anchor="t">
            <a:noAutofit/>
          </a:bodyPr>
          <a:lstStyle/>
          <a:p>
            <a:pPr marL="0" indent="0">
              <a:buNone/>
            </a:pPr>
            <a:r>
              <a:rPr lang="en-US" sz="2400">
                <a:latin typeface="Calibri"/>
              </a:rPr>
              <a:t>Importance of suicide prevention:</a:t>
            </a:r>
            <a:endParaRPr lang="en-US" sz="2400">
              <a:latin typeface="Calibri"/>
              <a:ea typeface="Calibri"/>
              <a:cs typeface="Calibri"/>
            </a:endParaRPr>
          </a:p>
          <a:p>
            <a:pPr lvl="1"/>
            <a:r>
              <a:rPr lang="en-US" sz="2400">
                <a:latin typeface="Calibri"/>
              </a:rPr>
              <a:t>Primary care</a:t>
            </a:r>
            <a:endParaRPr lang="en-US" sz="2400">
              <a:latin typeface="Calibri"/>
              <a:ea typeface="Calibri"/>
              <a:cs typeface="Calibri"/>
            </a:endParaRPr>
          </a:p>
          <a:p>
            <a:pPr lvl="1"/>
            <a:r>
              <a:rPr lang="en-US" sz="2400">
                <a:latin typeface="Calibri"/>
              </a:rPr>
              <a:t>Outpatient psychiatry settings</a:t>
            </a:r>
            <a:endParaRPr lang="en-US" sz="2400">
              <a:latin typeface="Calibri"/>
              <a:ea typeface="Calibri"/>
              <a:cs typeface="Calibri"/>
            </a:endParaRPr>
          </a:p>
          <a:p>
            <a:pPr lvl="1"/>
            <a:r>
              <a:rPr lang="en-US" sz="2400">
                <a:latin typeface="Calibri"/>
              </a:rPr>
              <a:t>Community</a:t>
            </a:r>
            <a:endParaRPr lang="en-US" sz="2400">
              <a:latin typeface="Calibri"/>
              <a:ea typeface="Calibri"/>
              <a:cs typeface="Calibri"/>
            </a:endParaRPr>
          </a:p>
          <a:p>
            <a:pPr lvl="1"/>
            <a:r>
              <a:rPr lang="en-US" sz="2400">
                <a:latin typeface="Calibri"/>
              </a:rPr>
              <a:t>Special populations: adolescents, veterans, medically complex patients</a:t>
            </a:r>
            <a:endParaRPr lang="en-US" sz="2400">
              <a:latin typeface="Calibri"/>
              <a:ea typeface="Calibri"/>
              <a:cs typeface="Calibri"/>
            </a:endParaRPr>
          </a:p>
          <a:p>
            <a:pPr marL="457200" lvl="1" indent="0">
              <a:buNone/>
            </a:pPr>
            <a:endParaRPr lang="en-US" sz="2400">
              <a:latin typeface="Calibri"/>
              <a:ea typeface="Calibri"/>
              <a:cs typeface="Calibri"/>
            </a:endParaRPr>
          </a:p>
          <a:p>
            <a:r>
              <a:rPr lang="en-US" sz="2400">
                <a:latin typeface="Calibri"/>
              </a:rPr>
              <a:t>Clinical challenges in assessing and managing suicide risk</a:t>
            </a:r>
            <a:endParaRPr lang="en-US" sz="2400">
              <a:latin typeface="Calibri"/>
              <a:ea typeface="Calibri"/>
              <a:cs typeface="Calibri"/>
            </a:endParaRPr>
          </a:p>
          <a:p>
            <a:endParaRPr lang="en-US" sz="2400">
              <a:latin typeface="Calibri"/>
              <a:ea typeface="Calibri"/>
              <a:cs typeface="Calibri"/>
            </a:endParaRPr>
          </a:p>
          <a:p>
            <a:r>
              <a:rPr lang="en-US" sz="2400">
                <a:latin typeface="Calibri"/>
              </a:rPr>
              <a:t>Role of structured protocols like Safety-A</a:t>
            </a:r>
            <a:endParaRPr lang="en-US" sz="2400">
              <a:latin typeface="Calibri"/>
              <a:ea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US" sz="3500">
                <a:solidFill>
                  <a:srgbClr val="FFFFFF"/>
                </a:solidFill>
              </a:rPr>
              <a:t>📚 Theoretical Foundation</a:t>
            </a:r>
          </a:p>
        </p:txBody>
      </p:sp>
      <p:graphicFrame>
        <p:nvGraphicFramePr>
          <p:cNvPr id="12" name="Content Placeholder 2">
            <a:extLst>
              <a:ext uri="{FF2B5EF4-FFF2-40B4-BE49-F238E27FC236}">
                <a16:creationId xmlns:a16="http://schemas.microsoft.com/office/drawing/2014/main" id="{7692CB3C-C337-0381-77BD-861083270F5F}"/>
              </a:ext>
            </a:extLst>
          </p:cNvPr>
          <p:cNvGraphicFramePr>
            <a:graphicFrameLocks noGrp="1"/>
          </p:cNvGraphicFramePr>
          <p:nvPr>
            <p:ph idx="1"/>
            <p:extLst>
              <p:ext uri="{D42A27DB-BD31-4B8C-83A1-F6EECF244321}">
                <p14:modId xmlns:p14="http://schemas.microsoft.com/office/powerpoint/2010/main" val="4157982307"/>
              </p:ext>
            </p:extLst>
          </p:nvPr>
        </p:nvGraphicFramePr>
        <p:xfrm>
          <a:off x="3276623" y="9607"/>
          <a:ext cx="5762123" cy="6861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p:cNvSpPr>
            <a:spLocks noGrp="1"/>
          </p:cNvSpPr>
          <p:nvPr>
            <p:ph type="title"/>
          </p:nvPr>
        </p:nvSpPr>
        <p:spPr>
          <a:xfrm>
            <a:off x="628650" y="401221"/>
            <a:ext cx="7886700" cy="1348065"/>
          </a:xfrm>
        </p:spPr>
        <p:txBody>
          <a:bodyPr>
            <a:normAutofit/>
          </a:bodyPr>
          <a:lstStyle/>
          <a:p>
            <a:r>
              <a:rPr lang="en-US" sz="4300">
                <a:solidFill>
                  <a:srgbClr val="FFFFFF"/>
                </a:solidFill>
              </a:rPr>
              <a:t>🔍 Overview of Safety-A Program</a:t>
            </a:r>
          </a:p>
        </p:txBody>
      </p:sp>
      <p:sp>
        <p:nvSpPr>
          <p:cNvPr id="3" name="Content Placeholder 2"/>
          <p:cNvSpPr>
            <a:spLocks noGrp="1"/>
          </p:cNvSpPr>
          <p:nvPr>
            <p:ph idx="1"/>
          </p:nvPr>
        </p:nvSpPr>
        <p:spPr>
          <a:xfrm>
            <a:off x="512234" y="2353956"/>
            <a:ext cx="8003116" cy="4172257"/>
          </a:xfrm>
        </p:spPr>
        <p:txBody>
          <a:bodyPr vert="horz" lIns="91440" tIns="45720" rIns="91440" bIns="45720" rtlCol="0" anchor="t">
            <a:normAutofit/>
          </a:bodyPr>
          <a:lstStyle/>
          <a:p>
            <a:endParaRPr lang="en-US" sz="1900"/>
          </a:p>
          <a:p>
            <a:r>
              <a:rPr lang="en-US" sz="2800">
                <a:latin typeface="Calibri"/>
              </a:rPr>
              <a:t>What is Safety-A? </a:t>
            </a:r>
            <a:endParaRPr lang="en-US" sz="2800">
              <a:latin typeface="Calibri"/>
              <a:ea typeface="Calibri"/>
              <a:cs typeface="Calibri"/>
            </a:endParaRPr>
          </a:p>
          <a:p>
            <a:r>
              <a:rPr lang="en-US" sz="2800">
                <a:latin typeface="Calibri"/>
              </a:rPr>
              <a:t>TCMHCC</a:t>
            </a:r>
            <a:endParaRPr lang="en-US" sz="2800">
              <a:latin typeface="Calibri"/>
              <a:ea typeface="Calibri"/>
              <a:cs typeface="Calibri"/>
            </a:endParaRPr>
          </a:p>
          <a:p>
            <a:r>
              <a:rPr lang="en-US" sz="2800"/>
              <a:t>Training</a:t>
            </a:r>
            <a:endParaRPr lang="en-US" sz="2800">
              <a:ea typeface="Calibri"/>
              <a:cs typeface="Calibri"/>
            </a:endParaRPr>
          </a:p>
          <a:p>
            <a:r>
              <a:rPr lang="en-US" sz="2800"/>
              <a:t> </a:t>
            </a:r>
            <a:r>
              <a:rPr lang="en-US" sz="2800">
                <a:hlinkClick r:id="rId3"/>
              </a:rPr>
              <a:t>https://tcmhcc.utsystem.edu/safety-a/</a:t>
            </a:r>
            <a:endParaRPr lang="en-US" sz="2800">
              <a:ea typeface="Calibri"/>
              <a:cs typeface="Calibri"/>
            </a:endParaRPr>
          </a:p>
          <a:p>
            <a:r>
              <a:rPr lang="en-US" sz="2800">
                <a:latin typeface="Calibri"/>
                <a:ea typeface="Calibri"/>
                <a:cs typeface="Calibri"/>
              </a:rPr>
              <a:t>Handouts</a:t>
            </a:r>
          </a:p>
          <a:p>
            <a:endParaRPr lang="en-US" sz="1900">
              <a:latin typeface="Calibri"/>
              <a:ea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44" name="Rectangle 43">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571352" y="350196"/>
            <a:ext cx="3866177" cy="1232937"/>
          </a:xfrm>
          <a:prstGeom prst="rect">
            <a:avLst/>
          </a:prstGeom>
        </p:spPr>
        <p:txBody>
          <a:bodyPr vert="horz" lIns="91440" tIns="45720" rIns="91440" bIns="45720" rtlCol="0" anchor="ctr">
            <a:normAutofit/>
          </a:bodyPr>
          <a:lstStyle/>
          <a:p>
            <a:pPr marL="1598295" algn="l" defTabSz="914400">
              <a:lnSpc>
                <a:spcPct val="90000"/>
              </a:lnSpc>
            </a:pPr>
            <a:r>
              <a:rPr lang="en-US" sz="3500" b="1" spc="-10">
                <a:ea typeface="Calibri"/>
                <a:cs typeface="Calibri"/>
              </a:rPr>
              <a:t>SAFETY-A</a:t>
            </a:r>
            <a:br>
              <a:rPr lang="en-US" sz="3500" b="1" spc="-10">
                <a:ea typeface="Calibri"/>
                <a:cs typeface="Calibri"/>
              </a:rPr>
            </a:br>
            <a:r>
              <a:rPr lang="en-US" sz="3500" b="1" spc="-10">
                <a:ea typeface="Calibri"/>
                <a:cs typeface="Calibri"/>
              </a:rPr>
              <a:t>GOALS</a:t>
            </a:r>
          </a:p>
        </p:txBody>
      </p:sp>
      <p:sp>
        <p:nvSpPr>
          <p:cNvPr id="45" name="object 3"/>
          <p:cNvSpPr txBox="1"/>
          <p:nvPr/>
        </p:nvSpPr>
        <p:spPr>
          <a:xfrm>
            <a:off x="-148" y="1430867"/>
            <a:ext cx="4670511" cy="5317065"/>
          </a:xfrm>
          <a:prstGeom prst="rect">
            <a:avLst/>
          </a:prstGeom>
        </p:spPr>
        <p:txBody>
          <a:bodyPr vert="horz" lIns="91440" tIns="45720" rIns="91440" bIns="45720" rtlCol="0" anchor="ctr">
            <a:noAutofit/>
          </a:bodyPr>
          <a:lstStyle/>
          <a:p>
            <a:pPr marL="526415" indent="-228600" defTabSz="914400">
              <a:lnSpc>
                <a:spcPct val="90000"/>
              </a:lnSpc>
              <a:spcBef>
                <a:spcPts val="820"/>
              </a:spcBef>
              <a:buFont typeface="Arial" panose="020B0604020202020204" pitchFamily="34" charset="0"/>
              <a:buChar char="•"/>
              <a:tabLst>
                <a:tab pos="526415" algn="l"/>
              </a:tabLst>
            </a:pPr>
            <a:r>
              <a:rPr lang="en-US" sz="2000" b="1"/>
              <a:t>Assessment</a:t>
            </a:r>
            <a:r>
              <a:rPr lang="en-US" sz="2000" b="1" spc="-70"/>
              <a:t> </a:t>
            </a:r>
            <a:r>
              <a:rPr lang="en-US" sz="2000" b="1"/>
              <a:t>of</a:t>
            </a:r>
            <a:r>
              <a:rPr lang="en-US" sz="2000" b="1" spc="-65"/>
              <a:t> </a:t>
            </a:r>
            <a:r>
              <a:rPr lang="en-US" sz="2000" b="1"/>
              <a:t>Imminent</a:t>
            </a:r>
            <a:r>
              <a:rPr lang="en-US" sz="2000" b="1" spc="-65"/>
              <a:t> </a:t>
            </a:r>
            <a:r>
              <a:rPr lang="en-US" sz="2000" b="1" spc="-20"/>
              <a:t>Risk</a:t>
            </a:r>
            <a:endParaRPr lang="en-US" sz="2000" b="1" spc="-20">
              <a:ea typeface="Calibri"/>
              <a:cs typeface="Calibri"/>
            </a:endParaRPr>
          </a:p>
          <a:p>
            <a:pPr marL="526415" indent="-228600" defTabSz="914400">
              <a:lnSpc>
                <a:spcPct val="90000"/>
              </a:lnSpc>
              <a:spcBef>
                <a:spcPts val="820"/>
              </a:spcBef>
              <a:buFont typeface="Arial" panose="020B0604020202020204" pitchFamily="34" charset="0"/>
              <a:buChar char="•"/>
              <a:tabLst>
                <a:tab pos="526415" algn="l"/>
              </a:tabLst>
            </a:pPr>
            <a:r>
              <a:rPr lang="en-US" sz="2000" b="1"/>
              <a:t>Other risk/protective factors</a:t>
            </a:r>
            <a:endParaRPr lang="en-US" sz="2000" b="1">
              <a:ea typeface="Calibri"/>
              <a:cs typeface="Calibri"/>
            </a:endParaRPr>
          </a:p>
          <a:p>
            <a:pPr marL="526415" indent="-228600" defTabSz="914400">
              <a:lnSpc>
                <a:spcPct val="90000"/>
              </a:lnSpc>
              <a:spcBef>
                <a:spcPts val="720"/>
              </a:spcBef>
              <a:buFont typeface="Arial" panose="020B0604020202020204" pitchFamily="34" charset="0"/>
              <a:buChar char="•"/>
              <a:tabLst>
                <a:tab pos="526415" algn="l"/>
              </a:tabLst>
            </a:pPr>
            <a:r>
              <a:rPr lang="en-US" sz="2000" b="1" spc="-10"/>
              <a:t>Therapeutic</a:t>
            </a:r>
            <a:r>
              <a:rPr lang="en-US" sz="2000" b="1" spc="-95"/>
              <a:t> </a:t>
            </a:r>
            <a:r>
              <a:rPr lang="en-US" sz="2000" b="1" spc="-10"/>
              <a:t>Components</a:t>
            </a:r>
            <a:endParaRPr lang="en-US" sz="2000">
              <a:ea typeface="Calibri"/>
              <a:cs typeface="Calibri"/>
            </a:endParaRPr>
          </a:p>
          <a:p>
            <a:pPr marL="754380" lvl="1" indent="-228600" defTabSz="914400">
              <a:lnSpc>
                <a:spcPct val="90000"/>
              </a:lnSpc>
              <a:spcBef>
                <a:spcPts val="540"/>
              </a:spcBef>
              <a:buFont typeface="Arial" panose="020B0604020202020204" pitchFamily="34" charset="0"/>
              <a:buChar char="•"/>
              <a:tabLst>
                <a:tab pos="754380" algn="l"/>
              </a:tabLst>
            </a:pPr>
            <a:r>
              <a:rPr lang="en-US" sz="2000" spc="-10"/>
              <a:t>Improve</a:t>
            </a:r>
            <a:r>
              <a:rPr lang="en-US" sz="2000" spc="-80"/>
              <a:t> </a:t>
            </a:r>
            <a:r>
              <a:rPr lang="en-US" sz="2000"/>
              <a:t>linkage</a:t>
            </a:r>
            <a:r>
              <a:rPr lang="en-US" sz="2000" spc="-80"/>
              <a:t> </a:t>
            </a:r>
            <a:r>
              <a:rPr lang="en-US" sz="2000"/>
              <a:t>to</a:t>
            </a:r>
            <a:r>
              <a:rPr lang="en-US" sz="2000" spc="-85"/>
              <a:t> </a:t>
            </a:r>
            <a:r>
              <a:rPr lang="en-US" sz="2000"/>
              <a:t>outpatient</a:t>
            </a:r>
            <a:r>
              <a:rPr lang="en-US" sz="2000" spc="-85"/>
              <a:t> </a:t>
            </a:r>
            <a:r>
              <a:rPr lang="en-US" sz="2000" spc="-10"/>
              <a:t>treatment</a:t>
            </a:r>
            <a:endParaRPr lang="en-US" sz="2000">
              <a:ea typeface="Calibri"/>
              <a:cs typeface="Calibri"/>
            </a:endParaRPr>
          </a:p>
          <a:p>
            <a:pPr marL="754380" lvl="1" indent="-228600" defTabSz="914400">
              <a:lnSpc>
                <a:spcPct val="90000"/>
              </a:lnSpc>
              <a:spcBef>
                <a:spcPts val="625"/>
              </a:spcBef>
              <a:buFont typeface="Arial" panose="020B0604020202020204" pitchFamily="34" charset="0"/>
              <a:buChar char="•"/>
              <a:tabLst>
                <a:tab pos="754380" algn="l"/>
              </a:tabLst>
            </a:pPr>
            <a:r>
              <a:rPr lang="en-US" sz="2000"/>
              <a:t>Increase</a:t>
            </a:r>
            <a:r>
              <a:rPr lang="en-US" sz="2000" spc="-90"/>
              <a:t> </a:t>
            </a:r>
            <a:r>
              <a:rPr lang="en-US" sz="2000" spc="-10"/>
              <a:t>safety</a:t>
            </a:r>
            <a:endParaRPr lang="en-US" sz="2000">
              <a:ea typeface="Calibri"/>
              <a:cs typeface="Calibri"/>
            </a:endParaRPr>
          </a:p>
          <a:p>
            <a:pPr marL="754380" marR="5080" lvl="1" indent="-228600" defTabSz="914400">
              <a:lnSpc>
                <a:spcPct val="90000"/>
              </a:lnSpc>
              <a:spcBef>
                <a:spcPts val="520"/>
              </a:spcBef>
              <a:buFont typeface="Arial" panose="020B0604020202020204" pitchFamily="34" charset="0"/>
              <a:buChar char="•"/>
              <a:tabLst>
                <a:tab pos="755650" algn="l"/>
                <a:tab pos="4804410" algn="l"/>
              </a:tabLst>
            </a:pPr>
            <a:r>
              <a:rPr lang="en-US" sz="2000"/>
              <a:t>Increase</a:t>
            </a:r>
            <a:r>
              <a:rPr lang="en-US" sz="2000" spc="-70"/>
              <a:t> </a:t>
            </a:r>
            <a:r>
              <a:rPr lang="en-US" sz="2000" spc="-20"/>
              <a:t>protective</a:t>
            </a:r>
            <a:r>
              <a:rPr lang="en-US" sz="2000" spc="-65"/>
              <a:t> </a:t>
            </a:r>
            <a:r>
              <a:rPr lang="en-US" sz="2000" spc="-10"/>
              <a:t>processes:</a:t>
            </a:r>
            <a:r>
              <a:rPr lang="en-US" sz="2000"/>
              <a:t>	</a:t>
            </a:r>
            <a:r>
              <a:rPr lang="en-US" sz="2000" spc="-10"/>
              <a:t>family</a:t>
            </a:r>
            <a:r>
              <a:rPr lang="en-US" sz="2000" spc="-80"/>
              <a:t> </a:t>
            </a:r>
            <a:r>
              <a:rPr lang="en-US" sz="2000" spc="-10"/>
              <a:t>support; 	protection-</a:t>
            </a:r>
            <a:r>
              <a:rPr lang="en-US" sz="2000" spc="-60"/>
              <a:t> </a:t>
            </a:r>
            <a:r>
              <a:rPr lang="en-US" sz="2000"/>
              <a:t>restrict</a:t>
            </a:r>
            <a:r>
              <a:rPr lang="en-US" sz="2000" spc="-55"/>
              <a:t> </a:t>
            </a:r>
            <a:r>
              <a:rPr lang="en-US" sz="2000"/>
              <a:t>access</a:t>
            </a:r>
            <a:r>
              <a:rPr lang="en-US" sz="2000" spc="-55"/>
              <a:t> </a:t>
            </a:r>
            <a:r>
              <a:rPr lang="en-US" sz="2000"/>
              <a:t>to</a:t>
            </a:r>
            <a:r>
              <a:rPr lang="en-US" sz="2000" spc="-60"/>
              <a:t> </a:t>
            </a:r>
            <a:r>
              <a:rPr lang="en-US" sz="2000"/>
              <a:t>lethal</a:t>
            </a:r>
            <a:r>
              <a:rPr lang="en-US" sz="2000" spc="-55"/>
              <a:t> </a:t>
            </a:r>
            <a:r>
              <a:rPr lang="en-US" sz="2000"/>
              <a:t>means,</a:t>
            </a:r>
            <a:r>
              <a:rPr lang="en-US" sz="2000" spc="-60"/>
              <a:t> </a:t>
            </a:r>
            <a:r>
              <a:rPr lang="en-US" sz="2000" spc="-10"/>
              <a:t>protective 	monitoring</a:t>
            </a:r>
            <a:endParaRPr lang="en-US" sz="2000">
              <a:ea typeface="Calibri"/>
              <a:cs typeface="Calibri"/>
            </a:endParaRPr>
          </a:p>
          <a:p>
            <a:pPr marL="754380" marR="176530" lvl="1" indent="-228600" defTabSz="914400">
              <a:lnSpc>
                <a:spcPct val="90000"/>
              </a:lnSpc>
              <a:spcBef>
                <a:spcPts val="505"/>
              </a:spcBef>
              <a:buFont typeface="Arial" panose="020B0604020202020204" pitchFamily="34" charset="0"/>
              <a:buChar char="•"/>
              <a:tabLst>
                <a:tab pos="755650" algn="l"/>
              </a:tabLst>
            </a:pPr>
            <a:r>
              <a:rPr lang="en-US" sz="2000"/>
              <a:t>Increase</a:t>
            </a:r>
            <a:r>
              <a:rPr lang="en-US" sz="2000" spc="-75"/>
              <a:t> </a:t>
            </a:r>
            <a:r>
              <a:rPr lang="en-US" sz="2000"/>
              <a:t>hope,</a:t>
            </a:r>
            <a:r>
              <a:rPr lang="en-US" sz="2000" spc="-75"/>
              <a:t> </a:t>
            </a:r>
            <a:r>
              <a:rPr lang="en-US" sz="2000" spc="-20"/>
              <a:t>improve</a:t>
            </a:r>
            <a:r>
              <a:rPr lang="en-US" sz="2000" spc="-70"/>
              <a:t> </a:t>
            </a:r>
            <a:r>
              <a:rPr lang="en-US" sz="2000"/>
              <a:t>youth</a:t>
            </a:r>
            <a:r>
              <a:rPr lang="en-US" sz="2000" spc="-75"/>
              <a:t> </a:t>
            </a:r>
            <a:r>
              <a:rPr lang="en-US" sz="2000"/>
              <a:t>emotion</a:t>
            </a:r>
            <a:r>
              <a:rPr lang="en-US" sz="2000" spc="-80"/>
              <a:t> </a:t>
            </a:r>
            <a:r>
              <a:rPr lang="en-US" sz="2000" spc="-10"/>
              <a:t>regulation, </a:t>
            </a:r>
            <a:r>
              <a:rPr lang="en-US" sz="2000"/>
              <a:t>distress</a:t>
            </a:r>
            <a:r>
              <a:rPr lang="en-US" sz="2000" spc="-75"/>
              <a:t> </a:t>
            </a:r>
            <a:r>
              <a:rPr lang="en-US" sz="2000" spc="-10"/>
              <a:t>tolerance,</a:t>
            </a:r>
            <a:r>
              <a:rPr lang="en-US" sz="2000" spc="-75"/>
              <a:t> and </a:t>
            </a:r>
            <a:r>
              <a:rPr lang="en-US" sz="2000"/>
              <a:t>ability</a:t>
            </a:r>
            <a:r>
              <a:rPr lang="en-US" sz="2000" spc="-75"/>
              <a:t> </a:t>
            </a:r>
            <a:r>
              <a:rPr lang="en-US" sz="2000"/>
              <a:t>to</a:t>
            </a:r>
            <a:r>
              <a:rPr lang="en-US" sz="2000" spc="-75"/>
              <a:t> </a:t>
            </a:r>
            <a:r>
              <a:rPr lang="en-US" sz="2000"/>
              <a:t>get</a:t>
            </a:r>
            <a:r>
              <a:rPr lang="en-US" sz="2000" spc="-75"/>
              <a:t> </a:t>
            </a:r>
            <a:r>
              <a:rPr lang="en-US" sz="2000"/>
              <a:t>through</a:t>
            </a:r>
            <a:r>
              <a:rPr lang="en-US" sz="2000" spc="-75"/>
              <a:t> </a:t>
            </a:r>
            <a:r>
              <a:rPr lang="en-US" sz="2000" spc="-10"/>
              <a:t>unbearable 	pain/problems</a:t>
            </a:r>
            <a:endParaRPr lang="en-US" sz="2000">
              <a:ea typeface="Calibri"/>
              <a:cs typeface="Calibri"/>
            </a:endParaRPr>
          </a:p>
        </p:txBody>
      </p:sp>
      <p:pic>
        <p:nvPicPr>
          <p:cNvPr id="46" name="Picture 45" descr="Two people holding each other's hands">
            <a:extLst>
              <a:ext uri="{FF2B5EF4-FFF2-40B4-BE49-F238E27FC236}">
                <a16:creationId xmlns:a16="http://schemas.microsoft.com/office/drawing/2014/main" id="{5E217004-5D85-9D75-70A6-68F7EA13D6D1}"/>
              </a:ext>
            </a:extLst>
          </p:cNvPr>
          <p:cNvPicPr>
            <a:picLocks noChangeAspect="1"/>
          </p:cNvPicPr>
          <p:nvPr/>
        </p:nvPicPr>
        <p:blipFill>
          <a:blip r:embed="rId3"/>
          <a:srcRect l="24555" r="30960" b="-3"/>
          <a:stretch>
            <a:fillRect/>
          </a:stretch>
        </p:blipFill>
        <p:spPr>
          <a:xfrm>
            <a:off x="5217583" y="349251"/>
            <a:ext cx="4079702" cy="640291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Title 11">
            <a:extLst>
              <a:ext uri="{FF2B5EF4-FFF2-40B4-BE49-F238E27FC236}">
                <a16:creationId xmlns:a16="http://schemas.microsoft.com/office/drawing/2014/main" id="{093291A2-DB51-04D3-CD2B-A09EE64BF482}"/>
              </a:ext>
            </a:extLst>
          </p:cNvPr>
          <p:cNvSpPr>
            <a:spLocks noGrp="1"/>
          </p:cNvSpPr>
          <p:nvPr>
            <p:ph type="title"/>
          </p:nvPr>
        </p:nvSpPr>
        <p:spPr>
          <a:xfrm>
            <a:off x="439858" y="1683756"/>
            <a:ext cx="2336449" cy="2396359"/>
          </a:xfrm>
        </p:spPr>
        <p:txBody>
          <a:bodyPr anchor="b">
            <a:normAutofit/>
          </a:bodyPr>
          <a:lstStyle/>
          <a:p>
            <a:pPr algn="r">
              <a:lnSpc>
                <a:spcPct val="90000"/>
              </a:lnSpc>
            </a:pPr>
            <a:r>
              <a:rPr lang="en-US" sz="3000" b="1">
                <a:solidFill>
                  <a:srgbClr val="FFFFFF"/>
                </a:solidFill>
              </a:rPr>
              <a:t>INDIVIDUAL YOUTH SESSION COMPONENTS</a:t>
            </a:r>
          </a:p>
        </p:txBody>
      </p:sp>
      <p:graphicFrame>
        <p:nvGraphicFramePr>
          <p:cNvPr id="15" name="Text Placeholder 12">
            <a:extLst>
              <a:ext uri="{FF2B5EF4-FFF2-40B4-BE49-F238E27FC236}">
                <a16:creationId xmlns:a16="http://schemas.microsoft.com/office/drawing/2014/main" id="{1CB1087F-1637-5D73-4325-7702D25C5A6F}"/>
              </a:ext>
            </a:extLst>
          </p:cNvPr>
          <p:cNvGraphicFramePr/>
          <p:nvPr>
            <p:extLst>
              <p:ext uri="{D42A27DB-BD31-4B8C-83A1-F6EECF244321}">
                <p14:modId xmlns:p14="http://schemas.microsoft.com/office/powerpoint/2010/main" val="2852948244"/>
              </p:ext>
            </p:extLst>
          </p:nvPr>
        </p:nvGraphicFramePr>
        <p:xfrm>
          <a:off x="3382456" y="231857"/>
          <a:ext cx="5508123" cy="6364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E2ED6F9-63C3-4A8D-9BB4-1EA62533B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useBgFill="1">
        <p:nvSpPr>
          <p:cNvPr id="32" name="Rectangle 31">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4218905"/>
            <a:ext cx="8375585"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object 4"/>
          <p:cNvPicPr/>
          <p:nvPr/>
        </p:nvPicPr>
        <p:blipFill>
          <a:blip r:embed="rId3" cstate="print"/>
          <a:srcRect t="34195" b="312"/>
          <a:stretch/>
        </p:blipFill>
        <p:spPr>
          <a:xfrm>
            <a:off x="20" y="10"/>
            <a:ext cx="9143980" cy="3994473"/>
          </a:xfrm>
          <a:prstGeom prst="rect">
            <a:avLst/>
          </a:prstGeom>
        </p:spPr>
      </p:pic>
      <p:sp>
        <p:nvSpPr>
          <p:cNvPr id="27" name="Rectangle 26">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491151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525670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bject 3"/>
          <p:cNvSpPr txBox="1"/>
          <p:nvPr/>
        </p:nvSpPr>
        <p:spPr>
          <a:xfrm>
            <a:off x="3971869" y="4495466"/>
            <a:ext cx="4545767" cy="1536192"/>
          </a:xfrm>
          <a:prstGeom prst="rect">
            <a:avLst/>
          </a:prstGeom>
        </p:spPr>
        <p:txBody>
          <a:bodyPr vert="horz" lIns="91440" tIns="45720" rIns="91440" bIns="45720" rtlCol="0" anchor="ctr">
            <a:normAutofit/>
          </a:bodyPr>
          <a:lstStyle/>
          <a:p>
            <a:pPr marL="12700" marR="194945" lvl="0" indent="-228600" algn="l" defTabSz="914400" rtl="0" eaLnBrk="1" fontAlgn="auto" latinLnBrk="0" hangingPunct="1">
              <a:lnSpc>
                <a:spcPct val="90000"/>
              </a:lnSpc>
              <a:spcBef>
                <a:spcPts val="525"/>
              </a:spcBef>
              <a:spcAft>
                <a:spcPts val="0"/>
              </a:spcAft>
              <a:buClrTx/>
              <a:buSzTx/>
              <a:buFont typeface="Arial" panose="020B0604020202020204" pitchFamily="34" charset="0"/>
              <a:buChar char="•"/>
              <a:tabLst/>
              <a:defRPr/>
            </a:pPr>
            <a:r>
              <a:rPr kumimoji="0" lang="en-US" sz="1500" b="1" i="0" u="none" strike="noStrike" kern="1200" cap="none" spc="-10" normalizeH="0" baseline="0" noProof="0">
                <a:ln>
                  <a:noFill/>
                </a:ln>
                <a:solidFill>
                  <a:prstClr val="black"/>
                </a:solidFill>
                <a:effectLst/>
                <a:uLnTx/>
                <a:uFillTx/>
                <a:latin typeface="Calibri"/>
                <a:ea typeface="+mn-ea"/>
                <a:cs typeface="+mn-cs"/>
              </a:rPr>
              <a:t>Strengthen</a:t>
            </a:r>
            <a:r>
              <a:rPr kumimoji="0" lang="en-US" sz="1500" b="1" i="0" u="none" strike="noStrike" kern="1200" cap="none" spc="-75" normalizeH="0" baseline="0" noProof="0">
                <a:ln>
                  <a:noFill/>
                </a:ln>
                <a:solidFill>
                  <a:prstClr val="black"/>
                </a:solidFill>
                <a:effectLst/>
                <a:uLnTx/>
                <a:uFillTx/>
                <a:latin typeface="Calibri"/>
                <a:ea typeface="+mn-ea"/>
                <a:cs typeface="+mn-cs"/>
              </a:rPr>
              <a:t> </a:t>
            </a:r>
            <a:r>
              <a:rPr kumimoji="0" lang="en-US" sz="1500" b="1" i="0" u="none" strike="noStrike" kern="1200" cap="none" spc="0" normalizeH="0" baseline="0" noProof="0">
                <a:ln>
                  <a:noFill/>
                </a:ln>
                <a:solidFill>
                  <a:prstClr val="black"/>
                </a:solidFill>
                <a:effectLst/>
                <a:uLnTx/>
                <a:uFillTx/>
                <a:latin typeface="Calibri"/>
                <a:ea typeface="+mn-ea"/>
                <a:cs typeface="+mn-cs"/>
              </a:rPr>
              <a:t>Hope,</a:t>
            </a:r>
            <a:r>
              <a:rPr kumimoji="0" lang="en-US" sz="1500" b="1" i="0" u="none" strike="noStrike" kern="1200" cap="none" spc="-70" normalizeH="0" baseline="0" noProof="0">
                <a:ln>
                  <a:noFill/>
                </a:ln>
                <a:solidFill>
                  <a:prstClr val="black"/>
                </a:solidFill>
                <a:effectLst/>
                <a:uLnTx/>
                <a:uFillTx/>
                <a:latin typeface="Calibri"/>
                <a:ea typeface="+mn-ea"/>
                <a:cs typeface="+mn-cs"/>
              </a:rPr>
              <a:t> </a:t>
            </a:r>
            <a:r>
              <a:rPr kumimoji="0" lang="en-US" sz="1500" b="1" i="0" u="none" strike="noStrike" kern="1200" cap="none" spc="0" normalizeH="0" baseline="0" noProof="0">
                <a:ln>
                  <a:noFill/>
                </a:ln>
                <a:solidFill>
                  <a:prstClr val="black"/>
                </a:solidFill>
                <a:effectLst/>
                <a:uLnTx/>
                <a:uFillTx/>
                <a:latin typeface="Calibri"/>
                <a:ea typeface="+mn-ea"/>
                <a:cs typeface="+mn-cs"/>
              </a:rPr>
              <a:t>Reasons</a:t>
            </a:r>
            <a:r>
              <a:rPr kumimoji="0" lang="en-US" sz="1500" b="1" i="0" u="none" strike="noStrike" kern="1200" cap="none" spc="-80" normalizeH="0" baseline="0" noProof="0">
                <a:ln>
                  <a:noFill/>
                </a:ln>
                <a:solidFill>
                  <a:prstClr val="black"/>
                </a:solidFill>
                <a:effectLst/>
                <a:uLnTx/>
                <a:uFillTx/>
                <a:latin typeface="Calibri"/>
                <a:ea typeface="+mn-ea"/>
                <a:cs typeface="+mn-cs"/>
              </a:rPr>
              <a:t> </a:t>
            </a:r>
            <a:r>
              <a:rPr kumimoji="0" lang="en-US" sz="1500" b="1" i="0" u="none" strike="noStrike" kern="1200" cap="none" spc="0" normalizeH="0" baseline="0" noProof="0">
                <a:ln>
                  <a:noFill/>
                </a:ln>
                <a:solidFill>
                  <a:prstClr val="black"/>
                </a:solidFill>
                <a:effectLst/>
                <a:uLnTx/>
                <a:uFillTx/>
                <a:latin typeface="Calibri"/>
                <a:ea typeface="+mn-ea"/>
                <a:cs typeface="+mn-cs"/>
              </a:rPr>
              <a:t>for</a:t>
            </a:r>
            <a:r>
              <a:rPr kumimoji="0" lang="en-US" sz="1500" b="1" i="0" u="none" strike="noStrike" kern="1200" cap="none" spc="-70" normalizeH="0" baseline="0" noProof="0">
                <a:ln>
                  <a:noFill/>
                </a:ln>
                <a:solidFill>
                  <a:prstClr val="black"/>
                </a:solidFill>
                <a:effectLst/>
                <a:uLnTx/>
                <a:uFillTx/>
                <a:latin typeface="Calibri"/>
                <a:ea typeface="+mn-ea"/>
                <a:cs typeface="+mn-cs"/>
              </a:rPr>
              <a:t> </a:t>
            </a:r>
            <a:r>
              <a:rPr kumimoji="0" lang="en-US" sz="1500" b="1" i="0" u="none" strike="noStrike" kern="1200" cap="none" spc="0" normalizeH="0" baseline="0" noProof="0">
                <a:ln>
                  <a:noFill/>
                </a:ln>
                <a:solidFill>
                  <a:prstClr val="black"/>
                </a:solidFill>
                <a:effectLst/>
                <a:uLnTx/>
                <a:uFillTx/>
                <a:latin typeface="Calibri"/>
                <a:ea typeface="+mn-ea"/>
                <a:cs typeface="+mn-cs"/>
              </a:rPr>
              <a:t>Living,</a:t>
            </a:r>
            <a:r>
              <a:rPr kumimoji="0" lang="en-US" sz="1500" b="1" i="0" u="none" strike="noStrike" kern="1200" cap="none" spc="-70" normalizeH="0" baseline="0" noProof="0">
                <a:ln>
                  <a:noFill/>
                </a:ln>
                <a:solidFill>
                  <a:prstClr val="black"/>
                </a:solidFill>
                <a:effectLst/>
                <a:uLnTx/>
                <a:uFillTx/>
                <a:latin typeface="Calibri"/>
                <a:ea typeface="+mn-ea"/>
                <a:cs typeface="+mn-cs"/>
              </a:rPr>
              <a:t> </a:t>
            </a:r>
            <a:r>
              <a:rPr kumimoji="0" lang="en-US" sz="1500" b="1" i="0" u="none" strike="noStrike" kern="1200" cap="none" spc="0" normalizeH="0" baseline="0" noProof="0">
                <a:ln>
                  <a:noFill/>
                </a:ln>
                <a:solidFill>
                  <a:prstClr val="black"/>
                </a:solidFill>
                <a:effectLst/>
                <a:uLnTx/>
                <a:uFillTx/>
                <a:latin typeface="Calibri"/>
                <a:ea typeface="+mn-ea"/>
                <a:cs typeface="+mn-cs"/>
              </a:rPr>
              <a:t>Pull</a:t>
            </a:r>
            <a:r>
              <a:rPr kumimoji="0" lang="en-US" sz="1500" b="1" i="0" u="none" strike="noStrike" kern="1200" cap="none" spc="-75" normalizeH="0" baseline="0" noProof="0">
                <a:ln>
                  <a:noFill/>
                </a:ln>
                <a:solidFill>
                  <a:prstClr val="black"/>
                </a:solidFill>
                <a:effectLst/>
                <a:uLnTx/>
                <a:uFillTx/>
                <a:latin typeface="Calibri"/>
                <a:ea typeface="+mn-ea"/>
                <a:cs typeface="+mn-cs"/>
              </a:rPr>
              <a:t> </a:t>
            </a:r>
            <a:r>
              <a:rPr kumimoji="0" lang="en-US" sz="1500" b="1" i="0" u="none" strike="noStrike" kern="1200" cap="none" spc="-25" normalizeH="0" baseline="0" noProof="0">
                <a:ln>
                  <a:noFill/>
                </a:ln>
                <a:solidFill>
                  <a:prstClr val="black"/>
                </a:solidFill>
                <a:effectLst/>
                <a:uLnTx/>
                <a:uFillTx/>
                <a:latin typeface="Calibri"/>
                <a:ea typeface="+mn-ea"/>
                <a:cs typeface="+mn-cs"/>
              </a:rPr>
              <a:t>for </a:t>
            </a:r>
            <a:r>
              <a:rPr kumimoji="0" lang="en-US" sz="1500" b="1" i="0" u="none" strike="noStrike" kern="1200" cap="none" spc="-10" normalizeH="0" baseline="0" noProof="0">
                <a:ln>
                  <a:noFill/>
                </a:ln>
                <a:solidFill>
                  <a:prstClr val="black"/>
                </a:solidFill>
                <a:effectLst/>
                <a:uLnTx/>
                <a:uFillTx/>
                <a:latin typeface="Calibri"/>
                <a:ea typeface="+mn-ea"/>
                <a:cs typeface="+mn-cs"/>
              </a:rPr>
              <a:t>Strengths</a:t>
            </a:r>
            <a:endParaRPr kumimoji="0" lang="en-US" sz="1500" b="0" i="0" u="none" strike="noStrike" kern="1200" cap="none" spc="0" normalizeH="0" baseline="0" noProof="0">
              <a:ln>
                <a:noFill/>
              </a:ln>
              <a:solidFill>
                <a:prstClr val="black"/>
              </a:solidFill>
              <a:effectLst/>
              <a:uLnTx/>
              <a:uFillTx/>
              <a:latin typeface="Calibri"/>
              <a:ea typeface="+mn-ea"/>
              <a:cs typeface="+mn-cs"/>
            </a:endParaRPr>
          </a:p>
          <a:p>
            <a:pPr marL="469265" marR="0" lvl="0" indent="-228600" algn="l" defTabSz="914400" rtl="0" eaLnBrk="1" fontAlgn="auto" latinLnBrk="0" hangingPunct="1">
              <a:lnSpc>
                <a:spcPct val="90000"/>
              </a:lnSpc>
              <a:spcBef>
                <a:spcPts val="335"/>
              </a:spcBef>
              <a:spcAft>
                <a:spcPts val="0"/>
              </a:spcAft>
              <a:buClrTx/>
              <a:buSzTx/>
              <a:buFont typeface="Arial" panose="020B0604020202020204" pitchFamily="34" charset="0"/>
              <a:buChar char="•"/>
              <a:tabLst>
                <a:tab pos="469265" algn="l"/>
              </a:tabLst>
              <a:defRPr/>
            </a:pPr>
            <a:r>
              <a:rPr kumimoji="0" lang="en-US" sz="1500" b="0" i="0" u="none" strike="noStrike" kern="1200" cap="none" spc="0" normalizeH="0" baseline="0" noProof="0">
                <a:ln>
                  <a:noFill/>
                </a:ln>
                <a:solidFill>
                  <a:prstClr val="black"/>
                </a:solidFill>
                <a:effectLst/>
                <a:uLnTx/>
                <a:uFillTx/>
                <a:latin typeface="Calibri"/>
                <a:ea typeface="+mn-ea"/>
                <a:cs typeface="+mn-cs"/>
              </a:rPr>
              <a:t>≥</a:t>
            </a:r>
            <a:r>
              <a:rPr kumimoji="0" lang="en-US" sz="1500" b="0" i="0" u="none" strike="noStrike" kern="1200" cap="none" spc="-55" normalizeH="0" baseline="0" noProof="0">
                <a:ln>
                  <a:noFill/>
                </a:ln>
                <a:solidFill>
                  <a:prstClr val="black"/>
                </a:solidFill>
                <a:effectLst/>
                <a:uLnTx/>
                <a:uFillTx/>
                <a:latin typeface="Calibri"/>
                <a:ea typeface="+mn-ea"/>
                <a:cs typeface="+mn-cs"/>
              </a:rPr>
              <a:t> </a:t>
            </a:r>
            <a:r>
              <a:rPr kumimoji="0" lang="en-US" sz="1500" b="0" i="0" u="none" strike="noStrike" kern="1200" cap="none" spc="0" normalizeH="0" baseline="0" noProof="0">
                <a:ln>
                  <a:noFill/>
                </a:ln>
                <a:solidFill>
                  <a:prstClr val="black"/>
                </a:solidFill>
                <a:effectLst/>
                <a:uLnTx/>
                <a:uFillTx/>
                <a:latin typeface="Calibri"/>
                <a:ea typeface="+mn-ea"/>
                <a:cs typeface="+mn-cs"/>
              </a:rPr>
              <a:t>3</a:t>
            </a:r>
            <a:r>
              <a:rPr kumimoji="0" lang="en-US" sz="1500" b="0" i="0" u="none" strike="noStrike" kern="1200" cap="none" spc="-55" normalizeH="0" baseline="0" noProof="0">
                <a:ln>
                  <a:noFill/>
                </a:ln>
                <a:solidFill>
                  <a:prstClr val="black"/>
                </a:solidFill>
                <a:effectLst/>
                <a:uLnTx/>
                <a:uFillTx/>
                <a:latin typeface="Calibri"/>
                <a:ea typeface="+mn-ea"/>
                <a:cs typeface="+mn-cs"/>
              </a:rPr>
              <a:t> </a:t>
            </a:r>
            <a:r>
              <a:rPr kumimoji="0" lang="en-US" sz="1500" b="0" i="0" u="none" strike="noStrike" kern="1200" cap="none" spc="0" normalizeH="0" baseline="0" noProof="0">
                <a:ln>
                  <a:noFill/>
                </a:ln>
                <a:solidFill>
                  <a:prstClr val="black"/>
                </a:solidFill>
                <a:effectLst/>
                <a:uLnTx/>
                <a:uFillTx/>
                <a:latin typeface="Calibri"/>
                <a:ea typeface="+mn-ea"/>
                <a:cs typeface="+mn-cs"/>
              </a:rPr>
              <a:t>strengths</a:t>
            </a:r>
            <a:r>
              <a:rPr kumimoji="0" lang="en-US" sz="1500" b="0" i="0" u="none" strike="noStrike" kern="1200" cap="none" spc="-60" normalizeH="0" baseline="0" noProof="0">
                <a:ln>
                  <a:noFill/>
                </a:ln>
                <a:solidFill>
                  <a:prstClr val="black"/>
                </a:solidFill>
                <a:effectLst/>
                <a:uLnTx/>
                <a:uFillTx/>
                <a:latin typeface="Calibri"/>
                <a:ea typeface="+mn-ea"/>
                <a:cs typeface="+mn-cs"/>
              </a:rPr>
              <a:t> </a:t>
            </a:r>
            <a:r>
              <a:rPr kumimoji="0" lang="en-US" sz="1500" b="1" i="1" u="none" strike="noStrike" kern="1200" cap="none" spc="0" normalizeH="0" baseline="0" noProof="0">
                <a:ln>
                  <a:noFill/>
                </a:ln>
                <a:solidFill>
                  <a:prstClr val="black"/>
                </a:solidFill>
                <a:effectLst/>
                <a:uLnTx/>
                <a:uFillTx/>
                <a:latin typeface="Calibri"/>
                <a:ea typeface="+mn-ea"/>
                <a:cs typeface="+mn-cs"/>
              </a:rPr>
              <a:t>youth</a:t>
            </a:r>
            <a:r>
              <a:rPr kumimoji="0" lang="en-US" sz="1500" b="1" i="1" u="none" strike="noStrike" kern="1200" cap="none" spc="-55" normalizeH="0" baseline="0" noProof="0">
                <a:ln>
                  <a:noFill/>
                </a:ln>
                <a:solidFill>
                  <a:prstClr val="black"/>
                </a:solidFill>
                <a:effectLst/>
                <a:uLnTx/>
                <a:uFillTx/>
                <a:latin typeface="Calibri"/>
                <a:ea typeface="+mn-ea"/>
                <a:cs typeface="+mn-cs"/>
              </a:rPr>
              <a:t> </a:t>
            </a:r>
            <a:r>
              <a:rPr kumimoji="0" lang="en-US" sz="1500" b="0" i="0" u="none" strike="noStrike" kern="1200" cap="none" spc="0" normalizeH="0" baseline="0" noProof="0">
                <a:ln>
                  <a:noFill/>
                </a:ln>
                <a:solidFill>
                  <a:prstClr val="black"/>
                </a:solidFill>
                <a:effectLst/>
                <a:uLnTx/>
                <a:uFillTx/>
                <a:latin typeface="Calibri"/>
                <a:ea typeface="+mn-ea"/>
                <a:cs typeface="+mn-cs"/>
              </a:rPr>
              <a:t>recognizes</a:t>
            </a:r>
            <a:r>
              <a:rPr kumimoji="0" lang="en-US" sz="1500" b="0" i="0" u="none" strike="noStrike" kern="1200" cap="none" spc="-55" normalizeH="0" baseline="0" noProof="0">
                <a:ln>
                  <a:noFill/>
                </a:ln>
                <a:solidFill>
                  <a:prstClr val="black"/>
                </a:solidFill>
                <a:effectLst/>
                <a:uLnTx/>
                <a:uFillTx/>
                <a:latin typeface="Calibri"/>
                <a:ea typeface="+mn-ea"/>
                <a:cs typeface="+mn-cs"/>
              </a:rPr>
              <a:t> </a:t>
            </a:r>
            <a:r>
              <a:rPr kumimoji="0" lang="en-US" sz="1500" b="0" i="0" u="none" strike="noStrike" kern="1200" cap="none" spc="0" normalizeH="0" baseline="0" noProof="0">
                <a:ln>
                  <a:noFill/>
                </a:ln>
                <a:solidFill>
                  <a:prstClr val="black"/>
                </a:solidFill>
                <a:effectLst/>
                <a:uLnTx/>
                <a:uFillTx/>
                <a:latin typeface="Calibri"/>
                <a:ea typeface="+mn-ea"/>
                <a:cs typeface="+mn-cs"/>
              </a:rPr>
              <a:t>in</a:t>
            </a:r>
            <a:r>
              <a:rPr kumimoji="0" lang="en-US" sz="1500" b="0" i="0" u="none" strike="noStrike" kern="1200" cap="none" spc="-50" normalizeH="0" baseline="0" noProof="0">
                <a:ln>
                  <a:noFill/>
                </a:ln>
                <a:solidFill>
                  <a:prstClr val="black"/>
                </a:solidFill>
                <a:effectLst/>
                <a:uLnTx/>
                <a:uFillTx/>
                <a:latin typeface="Calibri"/>
                <a:ea typeface="+mn-ea"/>
                <a:cs typeface="+mn-cs"/>
              </a:rPr>
              <a:t> </a:t>
            </a:r>
            <a:r>
              <a:rPr kumimoji="0" lang="en-US" sz="1500" b="1" i="1" u="none" strike="noStrike" kern="1200" cap="none" spc="-10" normalizeH="0" baseline="0" noProof="0">
                <a:ln>
                  <a:noFill/>
                </a:ln>
                <a:solidFill>
                  <a:prstClr val="black"/>
                </a:solidFill>
                <a:effectLst/>
                <a:uLnTx/>
                <a:uFillTx/>
                <a:latin typeface="Calibri"/>
                <a:ea typeface="+mn-ea"/>
                <a:cs typeface="+mn-cs"/>
              </a:rPr>
              <a:t>him/herself</a:t>
            </a:r>
            <a:endParaRPr kumimoji="0" lang="en-US" sz="1500" b="0" i="0" u="none" strike="noStrike" kern="1200" cap="none" spc="0" normalizeH="0" baseline="0" noProof="0">
              <a:ln>
                <a:noFill/>
              </a:ln>
              <a:solidFill>
                <a:prstClr val="black"/>
              </a:solidFill>
              <a:effectLst/>
              <a:uLnTx/>
              <a:uFillTx/>
              <a:latin typeface="Calibri"/>
              <a:ea typeface="+mn-ea"/>
              <a:cs typeface="+mn-cs"/>
            </a:endParaRPr>
          </a:p>
          <a:p>
            <a:pPr marL="469900" marR="941705" lvl="0" indent="-228600" algn="l" defTabSz="914400" rtl="0" eaLnBrk="1" fontAlgn="auto" latinLnBrk="0" hangingPunct="1">
              <a:lnSpc>
                <a:spcPct val="90000"/>
              </a:lnSpc>
              <a:spcBef>
                <a:spcPts val="680"/>
              </a:spcBef>
              <a:spcAft>
                <a:spcPts val="0"/>
              </a:spcAft>
              <a:buClrTx/>
              <a:buSzTx/>
              <a:buFont typeface="Arial" panose="020B0604020202020204" pitchFamily="34" charset="0"/>
              <a:buChar char="•"/>
              <a:tabLst>
                <a:tab pos="469900" algn="l"/>
              </a:tabLst>
              <a:defRPr/>
            </a:pPr>
            <a:r>
              <a:rPr kumimoji="0" lang="en-US" sz="1500" b="0" i="0" u="none" strike="noStrike" kern="1200" cap="none" spc="0" normalizeH="0" baseline="0" noProof="0">
                <a:ln>
                  <a:noFill/>
                </a:ln>
                <a:solidFill>
                  <a:prstClr val="black"/>
                </a:solidFill>
                <a:effectLst/>
                <a:uLnTx/>
                <a:uFillTx/>
                <a:latin typeface="Calibri"/>
                <a:ea typeface="+mn-ea"/>
                <a:cs typeface="+mn-cs"/>
              </a:rPr>
              <a:t>≥</a:t>
            </a:r>
            <a:r>
              <a:rPr kumimoji="0" lang="en-US" sz="1500" b="0" i="0" u="none" strike="noStrike" kern="1200" cap="none" spc="-55" normalizeH="0" baseline="0" noProof="0">
                <a:ln>
                  <a:noFill/>
                </a:ln>
                <a:solidFill>
                  <a:prstClr val="black"/>
                </a:solidFill>
                <a:effectLst/>
                <a:uLnTx/>
                <a:uFillTx/>
                <a:latin typeface="Calibri"/>
                <a:ea typeface="+mn-ea"/>
                <a:cs typeface="+mn-cs"/>
              </a:rPr>
              <a:t> </a:t>
            </a:r>
            <a:r>
              <a:rPr kumimoji="0" lang="en-US" sz="1500" b="0" i="0" u="none" strike="noStrike" kern="1200" cap="none" spc="0" normalizeH="0" baseline="0" noProof="0">
                <a:ln>
                  <a:noFill/>
                </a:ln>
                <a:solidFill>
                  <a:prstClr val="black"/>
                </a:solidFill>
                <a:effectLst/>
                <a:uLnTx/>
                <a:uFillTx/>
                <a:latin typeface="Calibri"/>
                <a:ea typeface="+mn-ea"/>
                <a:cs typeface="+mn-cs"/>
              </a:rPr>
              <a:t>3</a:t>
            </a:r>
            <a:r>
              <a:rPr kumimoji="0" lang="en-US" sz="1500" b="0" i="0" u="none" strike="noStrike" kern="1200" cap="none" spc="-55" normalizeH="0" baseline="0" noProof="0">
                <a:ln>
                  <a:noFill/>
                </a:ln>
                <a:solidFill>
                  <a:prstClr val="black"/>
                </a:solidFill>
                <a:effectLst/>
                <a:uLnTx/>
                <a:uFillTx/>
                <a:latin typeface="Calibri"/>
                <a:ea typeface="+mn-ea"/>
                <a:cs typeface="+mn-cs"/>
              </a:rPr>
              <a:t> </a:t>
            </a:r>
            <a:r>
              <a:rPr kumimoji="0" lang="en-US" sz="1500" b="0" i="0" u="none" strike="noStrike" kern="1200" cap="none" spc="0" normalizeH="0" baseline="0" noProof="0">
                <a:ln>
                  <a:noFill/>
                </a:ln>
                <a:solidFill>
                  <a:prstClr val="black"/>
                </a:solidFill>
                <a:effectLst/>
                <a:uLnTx/>
                <a:uFillTx/>
                <a:latin typeface="Calibri"/>
                <a:ea typeface="+mn-ea"/>
                <a:cs typeface="+mn-cs"/>
              </a:rPr>
              <a:t>strengths</a:t>
            </a:r>
            <a:r>
              <a:rPr kumimoji="0" lang="en-US" sz="1500" b="0" i="0" u="none" strike="noStrike" kern="1200" cap="none" spc="-60" normalizeH="0" baseline="0" noProof="0">
                <a:ln>
                  <a:noFill/>
                </a:ln>
                <a:solidFill>
                  <a:prstClr val="black"/>
                </a:solidFill>
                <a:effectLst/>
                <a:uLnTx/>
                <a:uFillTx/>
                <a:latin typeface="Calibri"/>
                <a:ea typeface="+mn-ea"/>
                <a:cs typeface="+mn-cs"/>
              </a:rPr>
              <a:t> </a:t>
            </a:r>
            <a:r>
              <a:rPr kumimoji="0" lang="en-US" sz="1500" b="1" i="1" u="none" strike="noStrike" kern="1200" cap="none" spc="0" normalizeH="0" baseline="0" noProof="0">
                <a:ln>
                  <a:noFill/>
                </a:ln>
                <a:solidFill>
                  <a:prstClr val="black"/>
                </a:solidFill>
                <a:effectLst/>
                <a:uLnTx/>
                <a:uFillTx/>
                <a:latin typeface="Calibri"/>
                <a:ea typeface="+mn-ea"/>
                <a:cs typeface="+mn-cs"/>
              </a:rPr>
              <a:t>youth</a:t>
            </a:r>
            <a:r>
              <a:rPr kumimoji="0" lang="en-US" sz="1500" b="1" i="1" u="none" strike="noStrike" kern="1200" cap="none" spc="-55" normalizeH="0" baseline="0" noProof="0">
                <a:ln>
                  <a:noFill/>
                </a:ln>
                <a:solidFill>
                  <a:prstClr val="black"/>
                </a:solidFill>
                <a:effectLst/>
                <a:uLnTx/>
                <a:uFillTx/>
                <a:latin typeface="Calibri"/>
                <a:ea typeface="+mn-ea"/>
                <a:cs typeface="+mn-cs"/>
              </a:rPr>
              <a:t> </a:t>
            </a:r>
            <a:r>
              <a:rPr kumimoji="0" lang="en-US" sz="1500" b="0" i="0" u="none" strike="noStrike" kern="1200" cap="none" spc="0" normalizeH="0" baseline="0" noProof="0">
                <a:ln>
                  <a:noFill/>
                </a:ln>
                <a:solidFill>
                  <a:prstClr val="black"/>
                </a:solidFill>
                <a:effectLst/>
                <a:uLnTx/>
                <a:uFillTx/>
                <a:latin typeface="Calibri"/>
                <a:ea typeface="+mn-ea"/>
                <a:cs typeface="+mn-cs"/>
              </a:rPr>
              <a:t>recognizes</a:t>
            </a:r>
            <a:r>
              <a:rPr kumimoji="0" lang="en-US" sz="1500" b="0" i="0" u="none" strike="noStrike" kern="1200" cap="none" spc="-55" normalizeH="0" baseline="0" noProof="0">
                <a:ln>
                  <a:noFill/>
                </a:ln>
                <a:solidFill>
                  <a:prstClr val="black"/>
                </a:solidFill>
                <a:effectLst/>
                <a:uLnTx/>
                <a:uFillTx/>
                <a:latin typeface="Calibri"/>
                <a:ea typeface="+mn-ea"/>
                <a:cs typeface="+mn-cs"/>
              </a:rPr>
              <a:t> </a:t>
            </a:r>
            <a:r>
              <a:rPr kumimoji="0" lang="en-US" sz="1500" b="0" i="0" u="none" strike="noStrike" kern="1200" cap="none" spc="0" normalizeH="0" baseline="0" noProof="0">
                <a:ln>
                  <a:noFill/>
                </a:ln>
                <a:solidFill>
                  <a:prstClr val="black"/>
                </a:solidFill>
                <a:effectLst/>
                <a:uLnTx/>
                <a:uFillTx/>
                <a:latin typeface="Calibri"/>
                <a:ea typeface="+mn-ea"/>
                <a:cs typeface="+mn-cs"/>
              </a:rPr>
              <a:t>in</a:t>
            </a:r>
            <a:r>
              <a:rPr kumimoji="0" lang="en-US" sz="1500" b="0" i="0" u="none" strike="noStrike" kern="1200" cap="none" spc="-50" normalizeH="0" baseline="0" noProof="0">
                <a:ln>
                  <a:noFill/>
                </a:ln>
                <a:solidFill>
                  <a:prstClr val="black"/>
                </a:solidFill>
                <a:effectLst/>
                <a:uLnTx/>
                <a:uFillTx/>
                <a:latin typeface="Calibri"/>
                <a:ea typeface="+mn-ea"/>
                <a:cs typeface="+mn-cs"/>
              </a:rPr>
              <a:t> </a:t>
            </a:r>
            <a:r>
              <a:rPr kumimoji="0" lang="en-US" sz="1500" b="1" i="1" u="none" strike="noStrike" kern="1200" cap="none" spc="-10" normalizeH="0" baseline="0" noProof="0">
                <a:ln>
                  <a:noFill/>
                </a:ln>
                <a:solidFill>
                  <a:prstClr val="black"/>
                </a:solidFill>
                <a:effectLst/>
                <a:uLnTx/>
                <a:uFillTx/>
                <a:latin typeface="Calibri"/>
                <a:ea typeface="+mn-ea"/>
                <a:cs typeface="+mn-cs"/>
              </a:rPr>
              <a:t>family member/other</a:t>
            </a:r>
            <a:endParaRPr kumimoji="0" lang="en-US" sz="1500" b="0" i="0" u="none" strike="noStrike" kern="1200" cap="none" spc="0" normalizeH="0" baseline="0" noProof="0">
              <a:ln>
                <a:noFill/>
              </a:ln>
              <a:solidFill>
                <a:prstClr val="black"/>
              </a:solidFill>
              <a:effectLst/>
              <a:uLnTx/>
              <a:uFillTx/>
              <a:latin typeface="Calibri"/>
              <a:ea typeface="+mn-ea"/>
              <a:cs typeface="+mn-cs"/>
            </a:endParaRPr>
          </a:p>
          <a:p>
            <a:pPr marL="12700" marR="0" lvl="0" indent="-228600" algn="l" defTabSz="914400" rtl="0" eaLnBrk="1" fontAlgn="auto" latinLnBrk="0" hangingPunct="1">
              <a:lnSpc>
                <a:spcPct val="90000"/>
              </a:lnSpc>
              <a:spcBef>
                <a:spcPts val="250"/>
              </a:spcBef>
              <a:spcAft>
                <a:spcPts val="0"/>
              </a:spcAft>
              <a:buClrTx/>
              <a:buSzTx/>
              <a:buFont typeface="Arial" panose="020B0604020202020204" pitchFamily="34" charset="0"/>
              <a:buChar char="•"/>
              <a:tabLst/>
              <a:defRPr/>
            </a:pPr>
            <a:r>
              <a:rPr kumimoji="0" lang="en-US" sz="1500" b="1" i="0" u="none" strike="noStrike" kern="1200" cap="none" spc="0" normalizeH="0" baseline="0" noProof="0">
                <a:ln>
                  <a:noFill/>
                </a:ln>
                <a:solidFill>
                  <a:prstClr val="black"/>
                </a:solidFill>
                <a:effectLst/>
                <a:uLnTx/>
                <a:uFillTx/>
                <a:latin typeface="Calibri"/>
                <a:ea typeface="+mn-ea"/>
                <a:cs typeface="+mn-cs"/>
              </a:rPr>
              <a:t>Change</a:t>
            </a:r>
            <a:r>
              <a:rPr kumimoji="0" lang="en-US" sz="1500" b="1" i="0" u="none" strike="noStrike" kern="1200" cap="none" spc="-55" normalizeH="0" baseline="0" noProof="0">
                <a:ln>
                  <a:noFill/>
                </a:ln>
                <a:solidFill>
                  <a:prstClr val="black"/>
                </a:solidFill>
                <a:effectLst/>
                <a:uLnTx/>
                <a:uFillTx/>
                <a:latin typeface="Calibri"/>
                <a:ea typeface="+mn-ea"/>
                <a:cs typeface="+mn-cs"/>
              </a:rPr>
              <a:t> </a:t>
            </a:r>
            <a:r>
              <a:rPr kumimoji="0" lang="en-US" sz="1500" b="1" i="0" u="none" strike="noStrike" kern="1200" cap="none" spc="0" normalizeH="0" baseline="0" noProof="0">
                <a:ln>
                  <a:noFill/>
                </a:ln>
                <a:solidFill>
                  <a:prstClr val="black"/>
                </a:solidFill>
                <a:effectLst/>
                <a:uLnTx/>
                <a:uFillTx/>
                <a:latin typeface="Calibri"/>
                <a:ea typeface="+mn-ea"/>
                <a:cs typeface="+mn-cs"/>
              </a:rPr>
              <a:t>the</a:t>
            </a:r>
            <a:r>
              <a:rPr kumimoji="0" lang="en-US" sz="1500" b="1" i="0" u="none" strike="noStrike" kern="1200" cap="none" spc="-55" normalizeH="0" baseline="0" noProof="0">
                <a:ln>
                  <a:noFill/>
                </a:ln>
                <a:solidFill>
                  <a:prstClr val="black"/>
                </a:solidFill>
                <a:effectLst/>
                <a:uLnTx/>
                <a:uFillTx/>
                <a:latin typeface="Calibri"/>
                <a:ea typeface="+mn-ea"/>
                <a:cs typeface="+mn-cs"/>
              </a:rPr>
              <a:t> </a:t>
            </a:r>
            <a:r>
              <a:rPr kumimoji="0" lang="en-US" sz="1500" b="1" i="0" u="none" strike="noStrike" kern="1200" cap="none" spc="0" normalizeH="0" baseline="0" noProof="0">
                <a:ln>
                  <a:noFill/>
                </a:ln>
                <a:solidFill>
                  <a:prstClr val="black"/>
                </a:solidFill>
                <a:effectLst/>
                <a:uLnTx/>
                <a:uFillTx/>
                <a:latin typeface="Calibri"/>
                <a:ea typeface="+mn-ea"/>
                <a:cs typeface="+mn-cs"/>
              </a:rPr>
              <a:t>Session</a:t>
            </a:r>
            <a:r>
              <a:rPr kumimoji="0" lang="en-US" sz="1500" b="1" i="0" u="none" strike="noStrike" kern="1200" cap="none" spc="-50" normalizeH="0" baseline="0" noProof="0">
                <a:ln>
                  <a:noFill/>
                </a:ln>
                <a:solidFill>
                  <a:prstClr val="black"/>
                </a:solidFill>
                <a:effectLst/>
                <a:uLnTx/>
                <a:uFillTx/>
                <a:latin typeface="Calibri"/>
                <a:ea typeface="+mn-ea"/>
                <a:cs typeface="+mn-cs"/>
              </a:rPr>
              <a:t> </a:t>
            </a:r>
            <a:r>
              <a:rPr kumimoji="0" lang="en-US" sz="1500" b="1" i="0" u="none" strike="noStrike" kern="1200" cap="none" spc="-10" normalizeH="0" baseline="0" noProof="0">
                <a:ln>
                  <a:noFill/>
                </a:ln>
                <a:solidFill>
                  <a:prstClr val="black"/>
                </a:solidFill>
                <a:effectLst/>
                <a:uLnTx/>
                <a:uFillTx/>
                <a:latin typeface="Calibri"/>
                <a:ea typeface="+mn-ea"/>
                <a:cs typeface="+mn-cs"/>
              </a:rPr>
              <a:t>Rhythm</a:t>
            </a:r>
            <a:endParaRPr kumimoji="0" lang="en-US" sz="1500" b="0" i="0" u="none" strike="noStrike" kern="1200" cap="none" spc="0" normalizeH="0" baseline="0" noProof="0">
              <a:ln>
                <a:noFill/>
              </a:ln>
              <a:solidFill>
                <a:prstClr val="black"/>
              </a:solidFill>
              <a:effectLst/>
              <a:uLnTx/>
              <a:uFillTx/>
              <a:latin typeface="Calibri"/>
              <a:ea typeface="+mn-ea"/>
              <a:cs typeface="+mn-cs"/>
            </a:endParaRPr>
          </a:p>
        </p:txBody>
      </p:sp>
      <p:sp>
        <p:nvSpPr>
          <p:cNvPr id="8" name="Title 7">
            <a:extLst>
              <a:ext uri="{FF2B5EF4-FFF2-40B4-BE49-F238E27FC236}">
                <a16:creationId xmlns:a16="http://schemas.microsoft.com/office/drawing/2014/main" id="{85BBCF13-C795-78F8-A09F-065FE25634E3}"/>
              </a:ext>
            </a:extLst>
          </p:cNvPr>
          <p:cNvSpPr>
            <a:spLocks noGrp="1"/>
          </p:cNvSpPr>
          <p:nvPr>
            <p:ph type="title"/>
          </p:nvPr>
        </p:nvSpPr>
        <p:spPr>
          <a:xfrm>
            <a:off x="185578" y="112013"/>
            <a:ext cx="8349509" cy="835858"/>
          </a:xfrm>
        </p:spPr>
        <p:txBody>
          <a:bodyPr/>
          <a:lstStyle/>
          <a:p>
            <a:r>
              <a:rPr lang="en-US" b="1"/>
              <a:t>STRENGTHS</a:t>
            </a:r>
          </a:p>
        </p:txBody>
      </p:sp>
      <p:sp>
        <p:nvSpPr>
          <p:cNvPr id="46" name="TextBox 45">
            <a:extLst>
              <a:ext uri="{FF2B5EF4-FFF2-40B4-BE49-F238E27FC236}">
                <a16:creationId xmlns:a16="http://schemas.microsoft.com/office/drawing/2014/main" id="{2506BE19-64A1-09AF-3026-0CB16FE2DDDF}"/>
              </a:ext>
            </a:extLst>
          </p:cNvPr>
          <p:cNvSpPr txBox="1"/>
          <p:nvPr/>
        </p:nvSpPr>
        <p:spPr>
          <a:xfrm>
            <a:off x="717550" y="4648200"/>
            <a:ext cx="2842638" cy="1477328"/>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a:ln>
                  <a:noFill/>
                </a:ln>
                <a:solidFill>
                  <a:sysClr val="windowText" lastClr="000000"/>
                </a:solidFill>
                <a:effectLst/>
                <a:uLnTx/>
                <a:uFillTx/>
              </a:rPr>
              <a:t>Start with Strengths</a:t>
            </a:r>
            <a:endParaRPr lang="en-US" sz="1800" b="1" i="0" u="sng" strike="noStrike" kern="0" cap="none" spc="0" normalizeH="0" baseline="0" noProof="0">
              <a:ln>
                <a:noFill/>
              </a:ln>
              <a:solidFill>
                <a:sysClr val="windowText" lastClr="000000"/>
              </a:solidFill>
              <a:effectLst/>
              <a:uLnTx/>
              <a:uFillTx/>
              <a:ea typeface="Calibri"/>
              <a:cs typeface="Calibri"/>
            </a:endParaRPr>
          </a:p>
          <a:p>
            <a:pPr defTabSz="914400">
              <a:defRPr/>
            </a:pPr>
            <a:endParaRPr lang="en-US" b="1" u="sng" kern="0">
              <a:solidFill>
                <a:sysClr val="windowText" lastClr="000000"/>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ysClr val="windowText" lastClr="000000"/>
                </a:solidFill>
                <a:effectLst/>
                <a:uLnTx/>
                <a:uFillTx/>
              </a:rPr>
              <a:t>“Drag out” behaviors </a:t>
            </a:r>
            <a:endParaRPr lang="en-US" sz="1800" b="1" i="0" u="none" strike="noStrike" kern="0" cap="none" spc="0" normalizeH="0" baseline="0" noProof="0">
              <a:ln>
                <a:noFill/>
              </a:ln>
              <a:solidFill>
                <a:sysClr val="windowText" lastClr="000000"/>
              </a:solidFill>
              <a:effectLst/>
              <a:uLnTx/>
              <a:uFillTx/>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ysClr val="windowText" lastClr="000000"/>
                </a:solidFill>
                <a:effectLst/>
                <a:uLnTx/>
                <a:uFillTx/>
              </a:rPr>
              <a:t>Incompatible with </a:t>
            </a:r>
            <a:endParaRPr lang="en-US" sz="1800" b="1" i="0" u="none" strike="noStrike" kern="0" cap="none" spc="0" normalizeH="0" baseline="0" noProof="0">
              <a:ln>
                <a:noFill/>
              </a:ln>
              <a:solidFill>
                <a:sysClr val="windowText" lastClr="000000"/>
              </a:solidFill>
              <a:effectLst/>
              <a:uLnTx/>
              <a:uFillTx/>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ysClr val="windowText" lastClr="000000"/>
                </a:solidFill>
                <a:effectLst/>
                <a:uLnTx/>
                <a:uFillTx/>
              </a:rPr>
              <a:t>Suicide/self-harm</a:t>
            </a:r>
            <a:endParaRPr lang="en-US" sz="1800" b="1" i="0" u="none" strike="noStrike" kern="0" cap="none" spc="0" normalizeH="0" baseline="0" noProof="0">
              <a:ln>
                <a:noFill/>
              </a:ln>
              <a:solidFill>
                <a:sysClr val="windowText" lastClr="000000"/>
              </a:solidFill>
              <a:effectLst/>
              <a:uLnTx/>
              <a:uFillTx/>
              <a:ea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31503" y="352044"/>
            <a:ext cx="6087743" cy="566822"/>
          </a:xfrm>
          <a:prstGeom prst="rect">
            <a:avLst/>
          </a:prstGeom>
        </p:spPr>
        <p:txBody>
          <a:bodyPr vert="horz" wrap="square" lIns="0" tIns="12700" rIns="0" bIns="0" rtlCol="0" anchor="t">
            <a:spAutoFit/>
          </a:bodyPr>
          <a:lstStyle/>
          <a:p>
            <a:pPr marL="12700">
              <a:lnSpc>
                <a:spcPct val="100000"/>
              </a:lnSpc>
              <a:spcBef>
                <a:spcPts val="100"/>
              </a:spcBef>
            </a:pPr>
            <a:r>
              <a:rPr lang="en-US" sz="3600" b="1" spc="-10">
                <a:latin typeface="Cambria"/>
                <a:cs typeface="Cambria"/>
              </a:rPr>
              <a:t>Feeling</a:t>
            </a:r>
            <a:r>
              <a:rPr sz="3600" b="1" spc="-145">
                <a:latin typeface="Cambria"/>
                <a:cs typeface="Cambria"/>
              </a:rPr>
              <a:t> </a:t>
            </a:r>
            <a:r>
              <a:rPr sz="3600" b="1" spc="-10">
                <a:latin typeface="Cambria"/>
                <a:cs typeface="Cambria"/>
              </a:rPr>
              <a:t>Thermometer</a:t>
            </a:r>
            <a:endParaRPr sz="3600">
              <a:latin typeface="Cambria"/>
              <a:cs typeface="Cambria"/>
            </a:endParaRPr>
          </a:p>
        </p:txBody>
      </p:sp>
      <p:sp>
        <p:nvSpPr>
          <p:cNvPr id="3" name="object 3"/>
          <p:cNvSpPr txBox="1"/>
          <p:nvPr/>
        </p:nvSpPr>
        <p:spPr>
          <a:xfrm>
            <a:off x="1678939" y="1010920"/>
            <a:ext cx="7129780" cy="5359400"/>
          </a:xfrm>
          <a:prstGeom prst="rect">
            <a:avLst/>
          </a:prstGeom>
        </p:spPr>
        <p:txBody>
          <a:bodyPr vert="horz" wrap="square" lIns="0" tIns="88900" rIns="0" bIns="0" rtlCol="0">
            <a:spAutoFit/>
          </a:bodyPr>
          <a:lstStyle/>
          <a:p>
            <a:pPr marL="354965" marR="0" lvl="0" indent="-342265" defTabSz="914400" eaLnBrk="1" fontAlgn="auto" latinLnBrk="0" hangingPunct="1">
              <a:lnSpc>
                <a:spcPct val="100000"/>
              </a:lnSpc>
              <a:spcBef>
                <a:spcPts val="700"/>
              </a:spcBef>
              <a:spcAft>
                <a:spcPts val="0"/>
              </a:spcAft>
              <a:buClrTx/>
              <a:buSzTx/>
              <a:buFont typeface="Arial"/>
              <a:buChar char="•"/>
              <a:tabLst>
                <a:tab pos="354965" algn="l"/>
              </a:tabLst>
              <a:defRPr/>
            </a:pPr>
            <a:r>
              <a:rPr kumimoji="0" sz="2500" b="0" i="0" u="none" strike="noStrike" kern="0" cap="none" spc="0" normalizeH="0" baseline="0" noProof="0">
                <a:ln>
                  <a:noFill/>
                </a:ln>
                <a:solidFill>
                  <a:sysClr val="windowText" lastClr="000000"/>
                </a:solidFill>
                <a:effectLst/>
                <a:uLnTx/>
                <a:uFillTx/>
                <a:latin typeface="Cambria"/>
                <a:cs typeface="Cambria"/>
              </a:rPr>
              <a:t>Begin</a:t>
            </a:r>
            <a:r>
              <a:rPr kumimoji="0" sz="2500" b="0" i="0" u="none" strike="noStrike" kern="0" cap="none" spc="-35" normalizeH="0" baseline="0" noProof="0">
                <a:ln>
                  <a:noFill/>
                </a:ln>
                <a:solidFill>
                  <a:sysClr val="windowText" lastClr="000000"/>
                </a:solidFill>
                <a:effectLst/>
                <a:uLnTx/>
                <a:uFillTx/>
                <a:latin typeface="Cambria"/>
                <a:cs typeface="Cambria"/>
              </a:rPr>
              <a:t> </a:t>
            </a:r>
            <a:r>
              <a:rPr kumimoji="0" sz="2500" b="0" i="0" u="none" strike="noStrike" kern="0" cap="none" spc="0" normalizeH="0" baseline="0" noProof="0">
                <a:ln>
                  <a:noFill/>
                </a:ln>
                <a:solidFill>
                  <a:sysClr val="windowText" lastClr="000000"/>
                </a:solidFill>
                <a:effectLst/>
                <a:uLnTx/>
                <a:uFillTx/>
                <a:latin typeface="Cambria"/>
                <a:cs typeface="Cambria"/>
              </a:rPr>
              <a:t>with</a:t>
            </a:r>
            <a:r>
              <a:rPr kumimoji="0" sz="2500" b="0" i="0" u="none" strike="noStrike" kern="0" cap="none" spc="-35" normalizeH="0" baseline="0" noProof="0">
                <a:ln>
                  <a:noFill/>
                </a:ln>
                <a:solidFill>
                  <a:sysClr val="windowText" lastClr="000000"/>
                </a:solidFill>
                <a:effectLst/>
                <a:uLnTx/>
                <a:uFillTx/>
                <a:latin typeface="Cambria"/>
                <a:cs typeface="Cambria"/>
              </a:rPr>
              <a:t> </a:t>
            </a:r>
            <a:r>
              <a:rPr kumimoji="0" sz="2500" b="0" i="0" u="none" strike="noStrike" kern="0" cap="none" spc="0" normalizeH="0" baseline="0" noProof="0">
                <a:ln>
                  <a:noFill/>
                </a:ln>
                <a:solidFill>
                  <a:sysClr val="windowText" lastClr="000000"/>
                </a:solidFill>
                <a:effectLst/>
                <a:uLnTx/>
                <a:uFillTx/>
                <a:latin typeface="Cambria"/>
                <a:cs typeface="Cambria"/>
              </a:rPr>
              <a:t>0</a:t>
            </a:r>
            <a:r>
              <a:rPr kumimoji="0" sz="2500" b="0" i="0" u="none" strike="noStrike" kern="0" cap="none" spc="-30" normalizeH="0" baseline="0" noProof="0">
                <a:ln>
                  <a:noFill/>
                </a:ln>
                <a:solidFill>
                  <a:sysClr val="windowText" lastClr="000000"/>
                </a:solidFill>
                <a:effectLst/>
                <a:uLnTx/>
                <a:uFillTx/>
                <a:latin typeface="Cambria"/>
                <a:cs typeface="Cambria"/>
              </a:rPr>
              <a:t> </a:t>
            </a:r>
            <a:r>
              <a:rPr kumimoji="0" sz="2500" b="0" i="0" u="none" strike="noStrike" kern="0" cap="none" spc="0" normalizeH="0" baseline="0" noProof="0">
                <a:ln>
                  <a:noFill/>
                </a:ln>
                <a:solidFill>
                  <a:sysClr val="windowText" lastClr="000000"/>
                </a:solidFill>
                <a:effectLst/>
                <a:uLnTx/>
                <a:uFillTx/>
                <a:latin typeface="Cambria"/>
                <a:cs typeface="Cambria"/>
              </a:rPr>
              <a:t>(calm,</a:t>
            </a:r>
            <a:r>
              <a:rPr kumimoji="0" sz="2500" b="0" i="0" u="none" strike="noStrike" kern="0" cap="none" spc="-35" normalizeH="0" baseline="0" noProof="0">
                <a:ln>
                  <a:noFill/>
                </a:ln>
                <a:solidFill>
                  <a:sysClr val="windowText" lastClr="000000"/>
                </a:solidFill>
                <a:effectLst/>
                <a:uLnTx/>
                <a:uFillTx/>
                <a:latin typeface="Cambria"/>
                <a:cs typeface="Cambria"/>
              </a:rPr>
              <a:t> </a:t>
            </a:r>
            <a:r>
              <a:rPr kumimoji="0" sz="2500" b="0" i="0" u="none" strike="noStrike" kern="0" cap="none" spc="-10" normalizeH="0" baseline="0" noProof="0">
                <a:ln>
                  <a:noFill/>
                </a:ln>
                <a:solidFill>
                  <a:sysClr val="windowText" lastClr="000000"/>
                </a:solidFill>
                <a:effectLst/>
                <a:uLnTx/>
                <a:uFillTx/>
                <a:latin typeface="Cambria"/>
                <a:cs typeface="Cambria"/>
              </a:rPr>
              <a:t>comfortable)</a:t>
            </a:r>
            <a:endParaRPr kumimoji="0" sz="2500" b="0" i="0" u="none" strike="noStrike" kern="0" cap="none" spc="0" normalizeH="0" baseline="0" noProof="0">
              <a:ln>
                <a:noFill/>
              </a:ln>
              <a:solidFill>
                <a:sysClr val="windowText" lastClr="000000"/>
              </a:solidFill>
              <a:effectLst/>
              <a:uLnTx/>
              <a:uFillTx/>
              <a:latin typeface="Cambria"/>
              <a:cs typeface="Cambria"/>
            </a:endParaRPr>
          </a:p>
          <a:p>
            <a:pPr marL="355600" marR="629285" lvl="0" indent="-342900" defTabSz="914400" eaLnBrk="1" fontAlgn="auto" latinLnBrk="0" hangingPunct="1">
              <a:lnSpc>
                <a:spcPts val="2400"/>
              </a:lnSpc>
              <a:spcBef>
                <a:spcPts val="1180"/>
              </a:spcBef>
              <a:spcAft>
                <a:spcPts val="0"/>
              </a:spcAft>
              <a:buClrTx/>
              <a:buSzTx/>
              <a:buFont typeface="Arial"/>
              <a:buChar char="•"/>
              <a:tabLst>
                <a:tab pos="355600" algn="l"/>
              </a:tabLst>
              <a:defRPr/>
            </a:pPr>
            <a:r>
              <a:rPr kumimoji="0" sz="2500" b="0" i="0" u="none" strike="noStrike" kern="0" cap="none" spc="0" normalizeH="0" baseline="0" noProof="0">
                <a:ln>
                  <a:noFill/>
                </a:ln>
                <a:solidFill>
                  <a:sysClr val="windowText" lastClr="000000"/>
                </a:solidFill>
                <a:effectLst/>
                <a:uLnTx/>
                <a:uFillTx/>
                <a:latin typeface="Cambria"/>
                <a:cs typeface="Cambria"/>
              </a:rPr>
              <a:t>Shift</a:t>
            </a:r>
            <a:r>
              <a:rPr kumimoji="0" sz="2500" b="0" i="0" u="none" strike="noStrike" kern="0" cap="none" spc="-60" normalizeH="0" baseline="0" noProof="0">
                <a:ln>
                  <a:noFill/>
                </a:ln>
                <a:solidFill>
                  <a:sysClr val="windowText" lastClr="000000"/>
                </a:solidFill>
                <a:effectLst/>
                <a:uLnTx/>
                <a:uFillTx/>
                <a:latin typeface="Cambria"/>
                <a:cs typeface="Cambria"/>
              </a:rPr>
              <a:t> </a:t>
            </a:r>
            <a:r>
              <a:rPr kumimoji="0" sz="2500" b="0" i="0" u="none" strike="noStrike" kern="0" cap="none" spc="0" normalizeH="0" baseline="0" noProof="0">
                <a:ln>
                  <a:noFill/>
                </a:ln>
                <a:solidFill>
                  <a:sysClr val="windowText" lastClr="000000"/>
                </a:solidFill>
                <a:effectLst/>
                <a:uLnTx/>
                <a:uFillTx/>
                <a:latin typeface="Cambria"/>
                <a:cs typeface="Cambria"/>
              </a:rPr>
              <a:t>to</a:t>
            </a:r>
            <a:r>
              <a:rPr kumimoji="0" sz="2500" b="0" i="0" u="none" strike="noStrike" kern="0" cap="none" spc="-55" normalizeH="0" baseline="0" noProof="0">
                <a:ln>
                  <a:noFill/>
                </a:ln>
                <a:solidFill>
                  <a:sysClr val="windowText" lastClr="000000"/>
                </a:solidFill>
                <a:effectLst/>
                <a:uLnTx/>
                <a:uFillTx/>
                <a:latin typeface="Cambria"/>
                <a:cs typeface="Cambria"/>
              </a:rPr>
              <a:t> </a:t>
            </a:r>
            <a:r>
              <a:rPr kumimoji="0" sz="2500" b="0" i="0" u="none" strike="noStrike" kern="0" cap="none" spc="0" normalizeH="0" baseline="0" noProof="0">
                <a:ln>
                  <a:noFill/>
                </a:ln>
                <a:solidFill>
                  <a:sysClr val="windowText" lastClr="000000"/>
                </a:solidFill>
                <a:effectLst/>
                <a:uLnTx/>
                <a:uFillTx/>
                <a:latin typeface="Cambria"/>
                <a:cs typeface="Cambria"/>
              </a:rPr>
              <a:t>10</a:t>
            </a:r>
            <a:r>
              <a:rPr kumimoji="0" sz="2500" b="0" i="0" u="none" strike="noStrike" kern="0" cap="none" spc="-60" normalizeH="0" baseline="0" noProof="0">
                <a:ln>
                  <a:noFill/>
                </a:ln>
                <a:solidFill>
                  <a:sysClr val="windowText" lastClr="000000"/>
                </a:solidFill>
                <a:effectLst/>
                <a:uLnTx/>
                <a:uFillTx/>
                <a:latin typeface="Cambria"/>
                <a:cs typeface="Cambria"/>
              </a:rPr>
              <a:t> </a:t>
            </a:r>
            <a:r>
              <a:rPr kumimoji="0" sz="2500" b="0" i="0" u="none" strike="noStrike" kern="0" cap="none" spc="0" normalizeH="0" baseline="0" noProof="0">
                <a:ln>
                  <a:noFill/>
                </a:ln>
                <a:solidFill>
                  <a:sysClr val="windowText" lastClr="000000"/>
                </a:solidFill>
                <a:effectLst/>
                <a:uLnTx/>
                <a:uFillTx/>
                <a:latin typeface="Cambria"/>
                <a:cs typeface="Cambria"/>
              </a:rPr>
              <a:t>(most</a:t>
            </a:r>
            <a:r>
              <a:rPr kumimoji="0" sz="2500" b="0" i="0" u="none" strike="noStrike" kern="0" cap="none" spc="-55" normalizeH="0" baseline="0" noProof="0">
                <a:ln>
                  <a:noFill/>
                </a:ln>
                <a:solidFill>
                  <a:sysClr val="windowText" lastClr="000000"/>
                </a:solidFill>
                <a:effectLst/>
                <a:uLnTx/>
                <a:uFillTx/>
                <a:latin typeface="Cambria"/>
                <a:cs typeface="Cambria"/>
              </a:rPr>
              <a:t> </a:t>
            </a:r>
            <a:r>
              <a:rPr kumimoji="0" sz="2500" b="0" i="0" u="none" strike="noStrike" kern="0" cap="none" spc="0" normalizeH="0" baseline="0" noProof="0">
                <a:ln>
                  <a:noFill/>
                </a:ln>
                <a:solidFill>
                  <a:sysClr val="windowText" lastClr="000000"/>
                </a:solidFill>
                <a:effectLst/>
                <a:uLnTx/>
                <a:uFillTx/>
                <a:latin typeface="Cambria"/>
                <a:cs typeface="Cambria"/>
              </a:rPr>
              <a:t>stressed;</a:t>
            </a:r>
            <a:r>
              <a:rPr kumimoji="0" sz="2500" b="0" i="0" u="none" strike="noStrike" kern="0" cap="none" spc="-50" normalizeH="0" baseline="0" noProof="0">
                <a:ln>
                  <a:noFill/>
                </a:ln>
                <a:solidFill>
                  <a:sysClr val="windowText" lastClr="000000"/>
                </a:solidFill>
                <a:effectLst/>
                <a:uLnTx/>
                <a:uFillTx/>
                <a:latin typeface="Cambria"/>
                <a:cs typeface="Cambria"/>
              </a:rPr>
              <a:t> </a:t>
            </a:r>
            <a:r>
              <a:rPr kumimoji="0" sz="2500" b="0" i="0" u="sng" strike="noStrike" kern="0" cap="none" spc="0" normalizeH="0" baseline="0" noProof="0">
                <a:ln>
                  <a:noFill/>
                </a:ln>
                <a:solidFill>
                  <a:sysClr val="windowText" lastClr="000000"/>
                </a:solidFill>
                <a:effectLst/>
                <a:uLnTx/>
                <a:uFill>
                  <a:solidFill>
                    <a:srgbClr val="000000"/>
                  </a:solidFill>
                </a:uFill>
                <a:latin typeface="Cambria"/>
                <a:cs typeface="Cambria"/>
              </a:rPr>
              <a:t>identify</a:t>
            </a:r>
            <a:r>
              <a:rPr kumimoji="0" sz="2500" b="0" i="0" u="sng" strike="noStrike" kern="0" cap="none" spc="-55" normalizeH="0" baseline="0" noProof="0">
                <a:ln>
                  <a:noFill/>
                </a:ln>
                <a:solidFill>
                  <a:sysClr val="windowText" lastClr="000000"/>
                </a:solidFill>
                <a:effectLst/>
                <a:uLnTx/>
                <a:uFill>
                  <a:solidFill>
                    <a:srgbClr val="000000"/>
                  </a:solidFill>
                </a:uFill>
                <a:latin typeface="Cambria"/>
                <a:cs typeface="Cambria"/>
              </a:rPr>
              <a:t> </a:t>
            </a:r>
            <a:r>
              <a:rPr kumimoji="0" sz="2500" b="0" i="0" u="sng" strike="noStrike" kern="0" cap="none" spc="0" normalizeH="0" baseline="0" noProof="0">
                <a:ln>
                  <a:noFill/>
                </a:ln>
                <a:solidFill>
                  <a:sysClr val="windowText" lastClr="000000"/>
                </a:solidFill>
                <a:effectLst/>
                <a:uLnTx/>
                <a:uFill>
                  <a:solidFill>
                    <a:srgbClr val="000000"/>
                  </a:solidFill>
                </a:uFill>
                <a:latin typeface="Cambria"/>
                <a:cs typeface="Cambria"/>
              </a:rPr>
              <a:t>triggers</a:t>
            </a:r>
            <a:r>
              <a:rPr kumimoji="0" sz="2500" b="0" i="0" u="sng" strike="noStrike" kern="0" cap="none" spc="-55" normalizeH="0" baseline="0" noProof="0">
                <a:ln>
                  <a:noFill/>
                </a:ln>
                <a:solidFill>
                  <a:sysClr val="windowText" lastClr="000000"/>
                </a:solidFill>
                <a:effectLst/>
                <a:uLnTx/>
                <a:uFill>
                  <a:solidFill>
                    <a:srgbClr val="000000"/>
                  </a:solidFill>
                </a:uFill>
                <a:latin typeface="Cambria"/>
                <a:cs typeface="Cambria"/>
              </a:rPr>
              <a:t> </a:t>
            </a:r>
            <a:r>
              <a:rPr kumimoji="0" sz="2500" b="0" i="0" u="sng" strike="noStrike" kern="0" cap="none" spc="-25" normalizeH="0" baseline="0" noProof="0">
                <a:ln>
                  <a:noFill/>
                </a:ln>
                <a:solidFill>
                  <a:sysClr val="windowText" lastClr="000000"/>
                </a:solidFill>
                <a:effectLst/>
                <a:uLnTx/>
                <a:uFill>
                  <a:solidFill>
                    <a:srgbClr val="000000"/>
                  </a:solidFill>
                </a:uFill>
                <a:latin typeface="Cambria"/>
                <a:cs typeface="Cambria"/>
              </a:rPr>
              <a:t>of</a:t>
            </a:r>
            <a:r>
              <a:rPr kumimoji="0" sz="2500" b="0" i="0" u="none" strike="noStrike" kern="0" cap="none" spc="-25" normalizeH="0" baseline="0" noProof="0">
                <a:ln>
                  <a:noFill/>
                </a:ln>
                <a:solidFill>
                  <a:sysClr val="windowText" lastClr="000000"/>
                </a:solidFill>
                <a:effectLst/>
                <a:uLnTx/>
                <a:uFillTx/>
                <a:latin typeface="Cambria"/>
                <a:cs typeface="Cambria"/>
              </a:rPr>
              <a:t> </a:t>
            </a:r>
            <a:r>
              <a:rPr kumimoji="0" sz="2500" b="0" i="0" u="sng" strike="noStrike" kern="0" cap="none" spc="0" normalizeH="0" baseline="0" noProof="0">
                <a:ln>
                  <a:noFill/>
                </a:ln>
                <a:solidFill>
                  <a:sysClr val="windowText" lastClr="000000"/>
                </a:solidFill>
                <a:effectLst/>
                <a:uLnTx/>
                <a:uFill>
                  <a:solidFill>
                    <a:srgbClr val="000000"/>
                  </a:solidFill>
                </a:uFill>
                <a:latin typeface="Cambria"/>
                <a:cs typeface="Cambria"/>
              </a:rPr>
              <a:t>suicidal/SH</a:t>
            </a:r>
            <a:r>
              <a:rPr kumimoji="0" sz="2500" b="0" i="0" u="sng" strike="noStrike" kern="0" cap="none" spc="-80" normalizeH="0" baseline="0" noProof="0">
                <a:ln>
                  <a:noFill/>
                </a:ln>
                <a:solidFill>
                  <a:sysClr val="windowText" lastClr="000000"/>
                </a:solidFill>
                <a:effectLst/>
                <a:uLnTx/>
                <a:uFill>
                  <a:solidFill>
                    <a:srgbClr val="000000"/>
                  </a:solidFill>
                </a:uFill>
                <a:latin typeface="Cambria"/>
                <a:cs typeface="Cambria"/>
              </a:rPr>
              <a:t> </a:t>
            </a:r>
            <a:r>
              <a:rPr kumimoji="0" sz="2500" b="0" i="0" u="sng" strike="noStrike" kern="0" cap="none" spc="-10" normalizeH="0" baseline="0" noProof="0">
                <a:ln>
                  <a:noFill/>
                </a:ln>
                <a:solidFill>
                  <a:sysClr val="windowText" lastClr="000000"/>
                </a:solidFill>
                <a:effectLst/>
                <a:uLnTx/>
                <a:uFill>
                  <a:solidFill>
                    <a:srgbClr val="000000"/>
                  </a:solidFill>
                </a:uFill>
                <a:latin typeface="Cambria"/>
                <a:cs typeface="Cambria"/>
              </a:rPr>
              <a:t>urges</a:t>
            </a:r>
            <a:r>
              <a:rPr kumimoji="0" sz="2500" b="0" i="0" u="none" strike="noStrike" kern="0" cap="none" spc="-10" normalizeH="0" baseline="0" noProof="0">
                <a:ln>
                  <a:noFill/>
                </a:ln>
                <a:solidFill>
                  <a:sysClr val="windowText" lastClr="000000"/>
                </a:solidFill>
                <a:effectLst/>
                <a:uLnTx/>
                <a:uFillTx/>
                <a:latin typeface="Cambria"/>
                <a:cs typeface="Cambria"/>
              </a:rPr>
              <a:t>)</a:t>
            </a:r>
            <a:endParaRPr kumimoji="0" sz="2500" b="0" i="0" u="none" strike="noStrike" kern="0" cap="none" spc="0" normalizeH="0" baseline="0" noProof="0">
              <a:ln>
                <a:noFill/>
              </a:ln>
              <a:solidFill>
                <a:sysClr val="windowText" lastClr="000000"/>
              </a:solidFill>
              <a:effectLst/>
              <a:uLnTx/>
              <a:uFillTx/>
              <a:latin typeface="Cambria"/>
              <a:cs typeface="Cambria"/>
            </a:endParaRPr>
          </a:p>
          <a:p>
            <a:pPr marL="354965" marR="0" lvl="0" indent="-342265" defTabSz="914400" eaLnBrk="1" fontAlgn="auto" latinLnBrk="0" hangingPunct="1">
              <a:lnSpc>
                <a:spcPct val="100000"/>
              </a:lnSpc>
              <a:spcBef>
                <a:spcPts val="620"/>
              </a:spcBef>
              <a:spcAft>
                <a:spcPts val="0"/>
              </a:spcAft>
              <a:buClrTx/>
              <a:buSzTx/>
              <a:buFont typeface="Arial"/>
              <a:buChar char="•"/>
              <a:tabLst>
                <a:tab pos="354965" algn="l"/>
              </a:tabLst>
              <a:defRPr/>
            </a:pPr>
            <a:r>
              <a:rPr kumimoji="0" sz="2500" b="0" i="0" u="none" strike="noStrike" kern="0" cap="none" spc="0" normalizeH="0" baseline="0" noProof="0">
                <a:ln>
                  <a:noFill/>
                </a:ln>
                <a:solidFill>
                  <a:sysClr val="windowText" lastClr="000000"/>
                </a:solidFill>
                <a:effectLst/>
                <a:uLnTx/>
                <a:uFillTx/>
                <a:latin typeface="Cambria"/>
                <a:cs typeface="Cambria"/>
              </a:rPr>
              <a:t>Identify</a:t>
            </a:r>
            <a:r>
              <a:rPr kumimoji="0" sz="2500" b="0" i="0" u="none" strike="noStrike" kern="0" cap="none" spc="-35" normalizeH="0" baseline="0" noProof="0">
                <a:ln>
                  <a:noFill/>
                </a:ln>
                <a:solidFill>
                  <a:sysClr val="windowText" lastClr="000000"/>
                </a:solidFill>
                <a:effectLst/>
                <a:uLnTx/>
                <a:uFillTx/>
                <a:latin typeface="Cambria"/>
                <a:cs typeface="Cambria"/>
              </a:rPr>
              <a:t> </a:t>
            </a:r>
            <a:r>
              <a:rPr kumimoji="0" sz="2500" b="0" i="0" u="none" strike="noStrike" kern="0" cap="none" spc="0" normalizeH="0" baseline="0" noProof="0">
                <a:ln>
                  <a:noFill/>
                </a:ln>
                <a:solidFill>
                  <a:sysClr val="windowText" lastClr="000000"/>
                </a:solidFill>
                <a:effectLst/>
                <a:uLnTx/>
                <a:uFillTx/>
                <a:latin typeface="Cambria"/>
                <a:cs typeface="Cambria"/>
              </a:rPr>
              <a:t>a</a:t>
            </a:r>
            <a:r>
              <a:rPr kumimoji="0" sz="2500" b="0" i="0" u="none" strike="noStrike" kern="0" cap="none" spc="-30" normalizeH="0" baseline="0" noProof="0">
                <a:ln>
                  <a:noFill/>
                </a:ln>
                <a:solidFill>
                  <a:sysClr val="windowText" lastClr="000000"/>
                </a:solidFill>
                <a:effectLst/>
                <a:uLnTx/>
                <a:uFillTx/>
                <a:latin typeface="Cambria"/>
                <a:cs typeface="Cambria"/>
              </a:rPr>
              <a:t> </a:t>
            </a:r>
            <a:r>
              <a:rPr kumimoji="0" sz="2500" b="0" i="0" u="none" strike="noStrike" kern="0" cap="none" spc="0" normalizeH="0" baseline="0" noProof="0">
                <a:ln>
                  <a:noFill/>
                </a:ln>
                <a:solidFill>
                  <a:sysClr val="windowText" lastClr="000000"/>
                </a:solidFill>
                <a:effectLst/>
                <a:uLnTx/>
                <a:uFillTx/>
                <a:latin typeface="Cambria"/>
                <a:cs typeface="Cambria"/>
              </a:rPr>
              <a:t>5</a:t>
            </a:r>
            <a:r>
              <a:rPr kumimoji="0" sz="2500" b="0" i="0" u="none" strike="noStrike" kern="0" cap="none" spc="-35" normalizeH="0" baseline="0" noProof="0">
                <a:ln>
                  <a:noFill/>
                </a:ln>
                <a:solidFill>
                  <a:sysClr val="windowText" lastClr="000000"/>
                </a:solidFill>
                <a:effectLst/>
                <a:uLnTx/>
                <a:uFillTx/>
                <a:latin typeface="Cambria"/>
                <a:cs typeface="Cambria"/>
              </a:rPr>
              <a:t> </a:t>
            </a:r>
            <a:r>
              <a:rPr kumimoji="0" sz="2500" b="0" i="0" u="none" strike="noStrike" kern="0" cap="none" spc="-10" normalizeH="0" baseline="0" noProof="0">
                <a:ln>
                  <a:noFill/>
                </a:ln>
                <a:solidFill>
                  <a:sysClr val="windowText" lastClr="000000"/>
                </a:solidFill>
                <a:effectLst/>
                <a:uLnTx/>
                <a:uFillTx/>
                <a:latin typeface="Cambria"/>
                <a:cs typeface="Cambria"/>
              </a:rPr>
              <a:t>(neutral)</a:t>
            </a:r>
            <a:endParaRPr kumimoji="0" sz="2500" b="0" i="0" u="none" strike="noStrike" kern="0" cap="none" spc="0" normalizeH="0" baseline="0" noProof="0">
              <a:ln>
                <a:noFill/>
              </a:ln>
              <a:solidFill>
                <a:sysClr val="windowText" lastClr="000000"/>
              </a:solidFill>
              <a:effectLst/>
              <a:uLnTx/>
              <a:uFillTx/>
              <a:latin typeface="Cambria"/>
              <a:cs typeface="Cambria"/>
            </a:endParaRPr>
          </a:p>
          <a:p>
            <a:pPr marL="355600" marR="208915" lvl="0" indent="-342900" defTabSz="914400" eaLnBrk="1" fontAlgn="auto" latinLnBrk="0" hangingPunct="1">
              <a:lnSpc>
                <a:spcPts val="2400"/>
              </a:lnSpc>
              <a:spcBef>
                <a:spcPts val="1180"/>
              </a:spcBef>
              <a:spcAft>
                <a:spcPts val="0"/>
              </a:spcAft>
              <a:buClrTx/>
              <a:buSzTx/>
              <a:buFont typeface="Arial"/>
              <a:buChar char="•"/>
              <a:tabLst>
                <a:tab pos="355600" algn="l"/>
              </a:tabLst>
              <a:defRPr/>
            </a:pPr>
            <a:r>
              <a:rPr kumimoji="0" sz="2500" b="1" i="0" u="none" strike="noStrike" kern="0" cap="none" spc="0" normalizeH="0" baseline="0" noProof="0">
                <a:ln>
                  <a:noFill/>
                </a:ln>
                <a:solidFill>
                  <a:sysClr val="windowText" lastClr="000000"/>
                </a:solidFill>
                <a:effectLst/>
                <a:uLnTx/>
                <a:uFillTx/>
                <a:latin typeface="Cambria"/>
                <a:cs typeface="Cambria"/>
              </a:rPr>
              <a:t>Identify</a:t>
            </a:r>
            <a:r>
              <a:rPr kumimoji="0" sz="2500" b="1" i="0" u="none" strike="noStrike" kern="0" cap="none" spc="-65" normalizeH="0" baseline="0" noProof="0">
                <a:ln>
                  <a:noFill/>
                </a:ln>
                <a:solidFill>
                  <a:sysClr val="windowText" lastClr="000000"/>
                </a:solidFill>
                <a:effectLst/>
                <a:uLnTx/>
                <a:uFillTx/>
                <a:latin typeface="Cambria"/>
                <a:cs typeface="Cambria"/>
              </a:rPr>
              <a:t> </a:t>
            </a:r>
            <a:r>
              <a:rPr kumimoji="0" sz="2500" b="1" i="0" u="none" strike="noStrike" kern="0" cap="none" spc="-10" normalizeH="0" baseline="0" noProof="0">
                <a:ln>
                  <a:noFill/>
                </a:ln>
                <a:solidFill>
                  <a:sysClr val="windowText" lastClr="000000"/>
                </a:solidFill>
                <a:effectLst/>
                <a:uLnTx/>
                <a:uFillTx/>
                <a:latin typeface="Cambria"/>
                <a:cs typeface="Cambria"/>
              </a:rPr>
              <a:t>progression</a:t>
            </a:r>
            <a:r>
              <a:rPr kumimoji="0" sz="2500" b="1" i="0" u="none" strike="noStrike" kern="0" cap="none" spc="-60" normalizeH="0" baseline="0" noProof="0">
                <a:ln>
                  <a:noFill/>
                </a:ln>
                <a:solidFill>
                  <a:sysClr val="windowText" lastClr="000000"/>
                </a:solidFill>
                <a:effectLst/>
                <a:uLnTx/>
                <a:uFillTx/>
                <a:latin typeface="Cambria"/>
                <a:cs typeface="Cambria"/>
              </a:rPr>
              <a:t> </a:t>
            </a:r>
            <a:r>
              <a:rPr kumimoji="0" sz="2500" b="1" i="0" u="none" strike="noStrike" kern="0" cap="none" spc="0" normalizeH="0" baseline="0" noProof="0">
                <a:ln>
                  <a:noFill/>
                </a:ln>
                <a:solidFill>
                  <a:sysClr val="windowText" lastClr="000000"/>
                </a:solidFill>
                <a:effectLst/>
                <a:uLnTx/>
                <a:uFillTx/>
                <a:latin typeface="Cambria"/>
                <a:cs typeface="Cambria"/>
              </a:rPr>
              <a:t>from</a:t>
            </a:r>
            <a:r>
              <a:rPr kumimoji="0" sz="2500" b="1" i="0" u="none" strike="noStrike" kern="0" cap="none" spc="-65" normalizeH="0" baseline="0" noProof="0">
                <a:ln>
                  <a:noFill/>
                </a:ln>
                <a:solidFill>
                  <a:sysClr val="windowText" lastClr="000000"/>
                </a:solidFill>
                <a:effectLst/>
                <a:uLnTx/>
                <a:uFillTx/>
                <a:latin typeface="Cambria"/>
                <a:cs typeface="Cambria"/>
              </a:rPr>
              <a:t> </a:t>
            </a:r>
            <a:r>
              <a:rPr kumimoji="0" sz="2500" b="1" i="0" u="none" strike="noStrike" kern="0" cap="none" spc="0" normalizeH="0" baseline="0" noProof="0">
                <a:ln>
                  <a:noFill/>
                </a:ln>
                <a:solidFill>
                  <a:sysClr val="windowText" lastClr="000000"/>
                </a:solidFill>
                <a:effectLst/>
                <a:uLnTx/>
                <a:uFillTx/>
                <a:latin typeface="Cambria"/>
                <a:cs typeface="Cambria"/>
              </a:rPr>
              <a:t>a</a:t>
            </a:r>
            <a:r>
              <a:rPr kumimoji="0" sz="2500" b="1" i="0" u="none" strike="noStrike" kern="0" cap="none" spc="-65" normalizeH="0" baseline="0" noProof="0">
                <a:ln>
                  <a:noFill/>
                </a:ln>
                <a:solidFill>
                  <a:sysClr val="windowText" lastClr="000000"/>
                </a:solidFill>
                <a:effectLst/>
                <a:uLnTx/>
                <a:uFillTx/>
                <a:latin typeface="Cambria"/>
                <a:cs typeface="Cambria"/>
              </a:rPr>
              <a:t> </a:t>
            </a:r>
            <a:r>
              <a:rPr kumimoji="0" sz="2500" b="1" i="0" u="none" strike="noStrike" kern="0" cap="none" spc="0" normalizeH="0" baseline="0" noProof="0">
                <a:ln>
                  <a:noFill/>
                </a:ln>
                <a:solidFill>
                  <a:sysClr val="windowText" lastClr="000000"/>
                </a:solidFill>
                <a:effectLst/>
                <a:uLnTx/>
                <a:uFillTx/>
                <a:latin typeface="Cambria"/>
                <a:cs typeface="Cambria"/>
              </a:rPr>
              <a:t>neutral</a:t>
            </a:r>
            <a:r>
              <a:rPr kumimoji="0" sz="2500" b="1" i="0" u="none" strike="noStrike" kern="0" cap="none" spc="-60" normalizeH="0" baseline="0" noProof="0">
                <a:ln>
                  <a:noFill/>
                </a:ln>
                <a:solidFill>
                  <a:sysClr val="windowText" lastClr="000000"/>
                </a:solidFill>
                <a:effectLst/>
                <a:uLnTx/>
                <a:uFillTx/>
                <a:latin typeface="Cambria"/>
                <a:cs typeface="Cambria"/>
              </a:rPr>
              <a:t> </a:t>
            </a:r>
            <a:r>
              <a:rPr kumimoji="0" sz="2500" b="1" i="0" u="none" strike="noStrike" kern="0" cap="none" spc="0" normalizeH="0" baseline="0" noProof="0">
                <a:ln>
                  <a:noFill/>
                </a:ln>
                <a:solidFill>
                  <a:sysClr val="windowText" lastClr="000000"/>
                </a:solidFill>
                <a:effectLst/>
                <a:uLnTx/>
                <a:uFillTx/>
                <a:latin typeface="Cambria"/>
                <a:cs typeface="Cambria"/>
              </a:rPr>
              <a:t>feeling</a:t>
            </a:r>
            <a:r>
              <a:rPr kumimoji="0" sz="2500" b="1" i="0" u="none" strike="noStrike" kern="0" cap="none" spc="-65" normalizeH="0" baseline="0" noProof="0">
                <a:ln>
                  <a:noFill/>
                </a:ln>
                <a:solidFill>
                  <a:sysClr val="windowText" lastClr="000000"/>
                </a:solidFill>
                <a:effectLst/>
                <a:uLnTx/>
                <a:uFillTx/>
                <a:latin typeface="Cambria"/>
                <a:cs typeface="Cambria"/>
              </a:rPr>
              <a:t> </a:t>
            </a:r>
            <a:r>
              <a:rPr kumimoji="0" sz="2500" b="1" i="0" u="none" strike="noStrike" kern="0" cap="none" spc="-25" normalizeH="0" baseline="0" noProof="0">
                <a:ln>
                  <a:noFill/>
                </a:ln>
                <a:solidFill>
                  <a:sysClr val="windowText" lastClr="000000"/>
                </a:solidFill>
                <a:effectLst/>
                <a:uLnTx/>
                <a:uFillTx/>
                <a:latin typeface="Cambria"/>
                <a:cs typeface="Cambria"/>
              </a:rPr>
              <a:t>to </a:t>
            </a:r>
            <a:r>
              <a:rPr kumimoji="0" sz="2500" b="1" i="0" u="none" strike="noStrike" kern="0" cap="none" spc="0" normalizeH="0" baseline="0" noProof="0">
                <a:ln>
                  <a:noFill/>
                </a:ln>
                <a:solidFill>
                  <a:sysClr val="windowText" lastClr="000000"/>
                </a:solidFill>
                <a:effectLst/>
                <a:uLnTx/>
                <a:uFillTx/>
                <a:latin typeface="Cambria"/>
                <a:cs typeface="Cambria"/>
              </a:rPr>
              <a:t>a</a:t>
            </a:r>
            <a:r>
              <a:rPr kumimoji="0" sz="2500" b="1" i="0" u="none" strike="noStrike" kern="0" cap="none" spc="-70" normalizeH="0" baseline="0" noProof="0">
                <a:ln>
                  <a:noFill/>
                </a:ln>
                <a:solidFill>
                  <a:sysClr val="windowText" lastClr="000000"/>
                </a:solidFill>
                <a:effectLst/>
                <a:uLnTx/>
                <a:uFillTx/>
                <a:latin typeface="Cambria"/>
                <a:cs typeface="Cambria"/>
              </a:rPr>
              <a:t> </a:t>
            </a:r>
            <a:r>
              <a:rPr kumimoji="0" sz="2500" b="1" i="0" u="none" strike="noStrike" kern="0" cap="none" spc="0" normalizeH="0" baseline="0" noProof="0">
                <a:ln>
                  <a:noFill/>
                </a:ln>
                <a:solidFill>
                  <a:sysClr val="windowText" lastClr="000000"/>
                </a:solidFill>
                <a:effectLst/>
                <a:uLnTx/>
                <a:uFillTx/>
                <a:latin typeface="Cambria"/>
                <a:cs typeface="Cambria"/>
              </a:rPr>
              <a:t>dangerous</a:t>
            </a:r>
            <a:r>
              <a:rPr kumimoji="0" sz="2500" b="1" i="0" u="none" strike="noStrike" kern="0" cap="none" spc="-60" normalizeH="0" baseline="0" noProof="0">
                <a:ln>
                  <a:noFill/>
                </a:ln>
                <a:solidFill>
                  <a:sysClr val="windowText" lastClr="000000"/>
                </a:solidFill>
                <a:effectLst/>
                <a:uLnTx/>
                <a:uFillTx/>
                <a:latin typeface="Cambria"/>
                <a:cs typeface="Cambria"/>
              </a:rPr>
              <a:t> </a:t>
            </a:r>
            <a:r>
              <a:rPr kumimoji="0" sz="2500" b="1" i="0" u="none" strike="noStrike" kern="0" cap="none" spc="-10" normalizeH="0" baseline="0" noProof="0">
                <a:ln>
                  <a:noFill/>
                </a:ln>
                <a:solidFill>
                  <a:sysClr val="windowText" lastClr="000000"/>
                </a:solidFill>
                <a:effectLst/>
                <a:uLnTx/>
                <a:uFillTx/>
                <a:latin typeface="Cambria"/>
                <a:cs typeface="Cambria"/>
              </a:rPr>
              <a:t>feeling</a:t>
            </a:r>
            <a:endParaRPr kumimoji="0" sz="2500" b="0" i="0" u="none" strike="noStrike" kern="0" cap="none" spc="0" normalizeH="0" baseline="0" noProof="0">
              <a:ln>
                <a:noFill/>
              </a:ln>
              <a:solidFill>
                <a:sysClr val="windowText" lastClr="000000"/>
              </a:solidFill>
              <a:effectLst/>
              <a:uLnTx/>
              <a:uFillTx/>
              <a:latin typeface="Cambria"/>
              <a:cs typeface="Cambria"/>
            </a:endParaRPr>
          </a:p>
          <a:p>
            <a:pPr marL="355600" marR="5080" lvl="0" indent="-342900" defTabSz="914400" eaLnBrk="1" fontAlgn="auto" latinLnBrk="0" hangingPunct="1">
              <a:lnSpc>
                <a:spcPts val="2400"/>
              </a:lnSpc>
              <a:spcBef>
                <a:spcPts val="1200"/>
              </a:spcBef>
              <a:spcAft>
                <a:spcPts val="0"/>
              </a:spcAft>
              <a:buClrTx/>
              <a:buSzTx/>
              <a:buFont typeface="Arial"/>
              <a:buChar char="•"/>
              <a:tabLst>
                <a:tab pos="355600" algn="l"/>
              </a:tabLst>
              <a:defRPr/>
            </a:pPr>
            <a:r>
              <a:rPr kumimoji="0" sz="2500" b="0" i="1" u="none" strike="noStrike" kern="0" cap="none" spc="0" normalizeH="0" baseline="0" noProof="0">
                <a:ln>
                  <a:noFill/>
                </a:ln>
                <a:solidFill>
                  <a:sysClr val="windowText" lastClr="000000"/>
                </a:solidFill>
                <a:effectLst/>
                <a:uLnTx/>
                <a:uFillTx/>
                <a:latin typeface="Cambria"/>
                <a:cs typeface="Cambria"/>
              </a:rPr>
              <a:t>When</a:t>
            </a:r>
            <a:r>
              <a:rPr kumimoji="0" sz="2500" b="0" i="1" u="none" strike="noStrike" kern="0" cap="none" spc="-35" normalizeH="0" baseline="0" noProof="0">
                <a:ln>
                  <a:noFill/>
                </a:ln>
                <a:solidFill>
                  <a:sysClr val="windowText" lastClr="000000"/>
                </a:solidFill>
                <a:effectLst/>
                <a:uLnTx/>
                <a:uFillTx/>
                <a:latin typeface="Cambria"/>
                <a:cs typeface="Cambria"/>
              </a:rPr>
              <a:t> </a:t>
            </a:r>
            <a:r>
              <a:rPr kumimoji="0" sz="2500" b="0" i="1" u="none" strike="noStrike" kern="0" cap="none" spc="0" normalizeH="0" baseline="0" noProof="0">
                <a:ln>
                  <a:noFill/>
                </a:ln>
                <a:solidFill>
                  <a:sysClr val="windowText" lastClr="000000"/>
                </a:solidFill>
                <a:effectLst/>
                <a:uLnTx/>
                <a:uFillTx/>
                <a:latin typeface="Cambria"/>
                <a:cs typeface="Cambria"/>
              </a:rPr>
              <a:t>do</a:t>
            </a:r>
            <a:r>
              <a:rPr kumimoji="0" sz="2500" b="0" i="1" u="none" strike="noStrike" kern="0" cap="none" spc="-40" normalizeH="0" baseline="0" noProof="0">
                <a:ln>
                  <a:noFill/>
                </a:ln>
                <a:solidFill>
                  <a:sysClr val="windowText" lastClr="000000"/>
                </a:solidFill>
                <a:effectLst/>
                <a:uLnTx/>
                <a:uFillTx/>
                <a:latin typeface="Cambria"/>
                <a:cs typeface="Cambria"/>
              </a:rPr>
              <a:t> </a:t>
            </a:r>
            <a:r>
              <a:rPr kumimoji="0" sz="2500" b="0" i="1" u="none" strike="noStrike" kern="0" cap="none" spc="0" normalizeH="0" baseline="0" noProof="0">
                <a:ln>
                  <a:noFill/>
                </a:ln>
                <a:solidFill>
                  <a:sysClr val="windowText" lastClr="000000"/>
                </a:solidFill>
                <a:effectLst/>
                <a:uLnTx/>
                <a:uFillTx/>
                <a:latin typeface="Cambria"/>
                <a:cs typeface="Cambria"/>
              </a:rPr>
              <a:t>you</a:t>
            </a:r>
            <a:r>
              <a:rPr kumimoji="0" sz="2500" b="0" i="1" u="none" strike="noStrike" kern="0" cap="none" spc="-35" normalizeH="0" baseline="0" noProof="0">
                <a:ln>
                  <a:noFill/>
                </a:ln>
                <a:solidFill>
                  <a:sysClr val="windowText" lastClr="000000"/>
                </a:solidFill>
                <a:effectLst/>
                <a:uLnTx/>
                <a:uFillTx/>
                <a:latin typeface="Cambria"/>
                <a:cs typeface="Cambria"/>
              </a:rPr>
              <a:t> </a:t>
            </a:r>
            <a:r>
              <a:rPr kumimoji="0" sz="2500" b="0" i="1" u="none" strike="noStrike" kern="0" cap="none" spc="0" normalizeH="0" baseline="0" noProof="0">
                <a:ln>
                  <a:noFill/>
                </a:ln>
                <a:solidFill>
                  <a:sysClr val="windowText" lastClr="000000"/>
                </a:solidFill>
                <a:effectLst/>
                <a:uLnTx/>
                <a:uFillTx/>
                <a:latin typeface="Cambria"/>
                <a:cs typeface="Cambria"/>
              </a:rPr>
              <a:t>start</a:t>
            </a:r>
            <a:r>
              <a:rPr kumimoji="0" sz="2500" b="0" i="1" u="none" strike="noStrike" kern="0" cap="none" spc="-35" normalizeH="0" baseline="0" noProof="0">
                <a:ln>
                  <a:noFill/>
                </a:ln>
                <a:solidFill>
                  <a:sysClr val="windowText" lastClr="000000"/>
                </a:solidFill>
                <a:effectLst/>
                <a:uLnTx/>
                <a:uFillTx/>
                <a:latin typeface="Cambria"/>
                <a:cs typeface="Cambria"/>
              </a:rPr>
              <a:t> </a:t>
            </a:r>
            <a:r>
              <a:rPr kumimoji="0" sz="2500" b="0" i="1" u="none" strike="noStrike" kern="0" cap="none" spc="0" normalizeH="0" baseline="0" noProof="0">
                <a:ln>
                  <a:noFill/>
                </a:ln>
                <a:solidFill>
                  <a:sysClr val="windowText" lastClr="000000"/>
                </a:solidFill>
                <a:effectLst/>
                <a:uLnTx/>
                <a:uFillTx/>
                <a:latin typeface="Cambria"/>
                <a:cs typeface="Cambria"/>
              </a:rPr>
              <a:t>to</a:t>
            </a:r>
            <a:r>
              <a:rPr kumimoji="0" sz="2500" b="0" i="1" u="none" strike="noStrike" kern="0" cap="none" spc="-40" normalizeH="0" baseline="0" noProof="0">
                <a:ln>
                  <a:noFill/>
                </a:ln>
                <a:solidFill>
                  <a:sysClr val="windowText" lastClr="000000"/>
                </a:solidFill>
                <a:effectLst/>
                <a:uLnTx/>
                <a:uFillTx/>
                <a:latin typeface="Cambria"/>
                <a:cs typeface="Cambria"/>
              </a:rPr>
              <a:t> </a:t>
            </a:r>
            <a:r>
              <a:rPr kumimoji="0" sz="2500" b="0" i="1" u="none" strike="noStrike" kern="0" cap="none" spc="0" normalizeH="0" baseline="0" noProof="0">
                <a:ln>
                  <a:noFill/>
                </a:ln>
                <a:solidFill>
                  <a:sysClr val="windowText" lastClr="000000"/>
                </a:solidFill>
                <a:effectLst/>
                <a:uLnTx/>
                <a:uFillTx/>
                <a:latin typeface="Cambria"/>
                <a:cs typeface="Cambria"/>
              </a:rPr>
              <a:t>notice</a:t>
            </a:r>
            <a:r>
              <a:rPr kumimoji="0" sz="2500" b="0" i="1" u="none" strike="noStrike" kern="0" cap="none" spc="-40" normalizeH="0" baseline="0" noProof="0">
                <a:ln>
                  <a:noFill/>
                </a:ln>
                <a:solidFill>
                  <a:sysClr val="windowText" lastClr="000000"/>
                </a:solidFill>
                <a:effectLst/>
                <a:uLnTx/>
                <a:uFillTx/>
                <a:latin typeface="Cambria"/>
                <a:cs typeface="Cambria"/>
              </a:rPr>
              <a:t> </a:t>
            </a:r>
            <a:r>
              <a:rPr kumimoji="0" sz="2500" b="0" i="1" u="none" strike="noStrike" kern="0" cap="none" spc="0" normalizeH="0" baseline="0" noProof="0">
                <a:ln>
                  <a:noFill/>
                </a:ln>
                <a:solidFill>
                  <a:sysClr val="windowText" lastClr="000000"/>
                </a:solidFill>
                <a:effectLst/>
                <a:uLnTx/>
                <a:uFillTx/>
                <a:latin typeface="Cambria"/>
                <a:cs typeface="Cambria"/>
              </a:rPr>
              <a:t>that</a:t>
            </a:r>
            <a:r>
              <a:rPr kumimoji="0" sz="2500" b="0" i="1" u="none" strike="noStrike" kern="0" cap="none" spc="-35" normalizeH="0" baseline="0" noProof="0">
                <a:ln>
                  <a:noFill/>
                </a:ln>
                <a:solidFill>
                  <a:sysClr val="windowText" lastClr="000000"/>
                </a:solidFill>
                <a:effectLst/>
                <a:uLnTx/>
                <a:uFillTx/>
                <a:latin typeface="Cambria"/>
                <a:cs typeface="Cambria"/>
              </a:rPr>
              <a:t> </a:t>
            </a:r>
            <a:r>
              <a:rPr kumimoji="0" sz="2500" b="0" i="1" u="none" strike="noStrike" kern="0" cap="none" spc="0" normalizeH="0" baseline="0" noProof="0">
                <a:ln>
                  <a:noFill/>
                </a:ln>
                <a:solidFill>
                  <a:sysClr val="windowText" lastClr="000000"/>
                </a:solidFill>
                <a:effectLst/>
                <a:uLnTx/>
                <a:uFillTx/>
                <a:latin typeface="Cambria"/>
                <a:cs typeface="Cambria"/>
              </a:rPr>
              <a:t>things</a:t>
            </a:r>
            <a:r>
              <a:rPr kumimoji="0" sz="2500" b="0" i="1" u="none" strike="noStrike" kern="0" cap="none" spc="-35" normalizeH="0" baseline="0" noProof="0">
                <a:ln>
                  <a:noFill/>
                </a:ln>
                <a:solidFill>
                  <a:sysClr val="windowText" lastClr="000000"/>
                </a:solidFill>
                <a:effectLst/>
                <a:uLnTx/>
                <a:uFillTx/>
                <a:latin typeface="Cambria"/>
                <a:cs typeface="Cambria"/>
              </a:rPr>
              <a:t> </a:t>
            </a:r>
            <a:r>
              <a:rPr kumimoji="0" sz="2500" b="0" i="1" u="none" strike="noStrike" kern="0" cap="none" spc="0" normalizeH="0" baseline="0" noProof="0">
                <a:ln>
                  <a:noFill/>
                </a:ln>
                <a:solidFill>
                  <a:sysClr val="windowText" lastClr="000000"/>
                </a:solidFill>
                <a:effectLst/>
                <a:uLnTx/>
                <a:uFillTx/>
                <a:latin typeface="Cambria"/>
                <a:cs typeface="Cambria"/>
              </a:rPr>
              <a:t>are</a:t>
            </a:r>
            <a:r>
              <a:rPr kumimoji="0" sz="2500" b="0" i="1" u="none" strike="noStrike" kern="0" cap="none" spc="-40" normalizeH="0" baseline="0" noProof="0">
                <a:ln>
                  <a:noFill/>
                </a:ln>
                <a:solidFill>
                  <a:sysClr val="windowText" lastClr="000000"/>
                </a:solidFill>
                <a:effectLst/>
                <a:uLnTx/>
                <a:uFillTx/>
                <a:latin typeface="Cambria"/>
                <a:cs typeface="Cambria"/>
              </a:rPr>
              <a:t> </a:t>
            </a:r>
            <a:r>
              <a:rPr kumimoji="0" sz="2500" b="0" i="1" u="none" strike="noStrike" kern="0" cap="none" spc="-10" normalizeH="0" baseline="0" noProof="0">
                <a:ln>
                  <a:noFill/>
                </a:ln>
                <a:solidFill>
                  <a:sysClr val="windowText" lastClr="000000"/>
                </a:solidFill>
                <a:effectLst/>
                <a:uLnTx/>
                <a:uFillTx/>
                <a:latin typeface="Cambria"/>
                <a:cs typeface="Cambria"/>
              </a:rPr>
              <a:t>starting </a:t>
            </a:r>
            <a:r>
              <a:rPr kumimoji="0" sz="2500" b="0" i="1" u="none" strike="noStrike" kern="0" cap="none" spc="0" normalizeH="0" baseline="0" noProof="0">
                <a:ln>
                  <a:noFill/>
                </a:ln>
                <a:solidFill>
                  <a:sysClr val="windowText" lastClr="000000"/>
                </a:solidFill>
                <a:effectLst/>
                <a:uLnTx/>
                <a:uFillTx/>
                <a:latin typeface="Cambria"/>
                <a:cs typeface="Cambria"/>
              </a:rPr>
              <a:t>to</a:t>
            </a:r>
            <a:r>
              <a:rPr kumimoji="0" sz="2500" b="0" i="1" u="none" strike="noStrike" kern="0" cap="none" spc="-40" normalizeH="0" baseline="0" noProof="0">
                <a:ln>
                  <a:noFill/>
                </a:ln>
                <a:solidFill>
                  <a:sysClr val="windowText" lastClr="000000"/>
                </a:solidFill>
                <a:effectLst/>
                <a:uLnTx/>
                <a:uFillTx/>
                <a:latin typeface="Cambria"/>
                <a:cs typeface="Cambria"/>
              </a:rPr>
              <a:t> </a:t>
            </a:r>
            <a:r>
              <a:rPr kumimoji="0" sz="2500" b="0" i="1" u="none" strike="noStrike" kern="0" cap="none" spc="0" normalizeH="0" baseline="0" noProof="0">
                <a:ln>
                  <a:noFill/>
                </a:ln>
                <a:solidFill>
                  <a:sysClr val="windowText" lastClr="000000"/>
                </a:solidFill>
                <a:effectLst/>
                <a:uLnTx/>
                <a:uFillTx/>
                <a:latin typeface="Cambria"/>
                <a:cs typeface="Cambria"/>
              </a:rPr>
              <a:t>head</a:t>
            </a:r>
            <a:r>
              <a:rPr kumimoji="0" sz="2500" b="0" i="1" u="none" strike="noStrike" kern="0" cap="none" spc="-30" normalizeH="0" baseline="0" noProof="0">
                <a:ln>
                  <a:noFill/>
                </a:ln>
                <a:solidFill>
                  <a:sysClr val="windowText" lastClr="000000"/>
                </a:solidFill>
                <a:effectLst/>
                <a:uLnTx/>
                <a:uFillTx/>
                <a:latin typeface="Cambria"/>
                <a:cs typeface="Cambria"/>
              </a:rPr>
              <a:t> </a:t>
            </a:r>
            <a:r>
              <a:rPr kumimoji="0" sz="2500" b="0" i="1" u="none" strike="noStrike" kern="0" cap="none" spc="0" normalizeH="0" baseline="0" noProof="0">
                <a:ln>
                  <a:noFill/>
                </a:ln>
                <a:solidFill>
                  <a:sysClr val="windowText" lastClr="000000"/>
                </a:solidFill>
                <a:effectLst/>
                <a:uLnTx/>
                <a:uFillTx/>
                <a:latin typeface="Cambria"/>
                <a:cs typeface="Cambria"/>
              </a:rPr>
              <a:t>up</a:t>
            </a:r>
            <a:r>
              <a:rPr kumimoji="0" sz="2500" b="0" i="1" u="none" strike="noStrike" kern="0" cap="none" spc="-40" normalizeH="0" baseline="0" noProof="0">
                <a:ln>
                  <a:noFill/>
                </a:ln>
                <a:solidFill>
                  <a:sysClr val="windowText" lastClr="000000"/>
                </a:solidFill>
                <a:effectLst/>
                <a:uLnTx/>
                <a:uFillTx/>
                <a:latin typeface="Cambria"/>
                <a:cs typeface="Cambria"/>
              </a:rPr>
              <a:t> </a:t>
            </a:r>
            <a:r>
              <a:rPr kumimoji="0" sz="2500" b="0" i="1" u="none" strike="noStrike" kern="0" cap="none" spc="0" normalizeH="0" baseline="0" noProof="0">
                <a:ln>
                  <a:noFill/>
                </a:ln>
                <a:solidFill>
                  <a:sysClr val="windowText" lastClr="000000"/>
                </a:solidFill>
                <a:effectLst/>
                <a:uLnTx/>
                <a:uFillTx/>
                <a:latin typeface="Cambria"/>
                <a:cs typeface="Cambria"/>
              </a:rPr>
              <a:t>from</a:t>
            </a:r>
            <a:r>
              <a:rPr kumimoji="0" sz="2500" b="0" i="1" u="none" strike="noStrike" kern="0" cap="none" spc="-30" normalizeH="0" baseline="0" noProof="0">
                <a:ln>
                  <a:noFill/>
                </a:ln>
                <a:solidFill>
                  <a:sysClr val="windowText" lastClr="000000"/>
                </a:solidFill>
                <a:effectLst/>
                <a:uLnTx/>
                <a:uFillTx/>
                <a:latin typeface="Cambria"/>
                <a:cs typeface="Cambria"/>
              </a:rPr>
              <a:t> </a:t>
            </a:r>
            <a:r>
              <a:rPr kumimoji="0" sz="2500" b="0" i="1" u="none" strike="noStrike" kern="0" cap="none" spc="0" normalizeH="0" baseline="0" noProof="0">
                <a:ln>
                  <a:noFill/>
                </a:ln>
                <a:solidFill>
                  <a:sysClr val="windowText" lastClr="000000"/>
                </a:solidFill>
                <a:effectLst/>
                <a:uLnTx/>
                <a:uFillTx/>
                <a:latin typeface="Cambria"/>
                <a:cs typeface="Cambria"/>
              </a:rPr>
              <a:t>a</a:t>
            </a:r>
            <a:r>
              <a:rPr kumimoji="0" sz="2500" b="0" i="1" u="none" strike="noStrike" kern="0" cap="none" spc="-35" normalizeH="0" baseline="0" noProof="0">
                <a:ln>
                  <a:noFill/>
                </a:ln>
                <a:solidFill>
                  <a:sysClr val="windowText" lastClr="000000"/>
                </a:solidFill>
                <a:effectLst/>
                <a:uLnTx/>
                <a:uFillTx/>
                <a:latin typeface="Cambria"/>
                <a:cs typeface="Cambria"/>
              </a:rPr>
              <a:t> </a:t>
            </a:r>
            <a:r>
              <a:rPr kumimoji="0" sz="2500" b="0" i="1" u="none" strike="noStrike" kern="0" cap="none" spc="0" normalizeH="0" baseline="0" noProof="0">
                <a:ln>
                  <a:noFill/>
                </a:ln>
                <a:solidFill>
                  <a:sysClr val="windowText" lastClr="000000"/>
                </a:solidFill>
                <a:effectLst/>
                <a:uLnTx/>
                <a:uFillTx/>
                <a:latin typeface="Cambria"/>
                <a:cs typeface="Cambria"/>
              </a:rPr>
              <a:t>5</a:t>
            </a:r>
            <a:r>
              <a:rPr kumimoji="0" sz="2500" b="0" i="1" u="none" strike="noStrike" kern="0" cap="none" spc="-30" normalizeH="0" baseline="0" noProof="0">
                <a:ln>
                  <a:noFill/>
                </a:ln>
                <a:solidFill>
                  <a:sysClr val="windowText" lastClr="000000"/>
                </a:solidFill>
                <a:effectLst/>
                <a:uLnTx/>
                <a:uFillTx/>
                <a:latin typeface="Cambria"/>
                <a:cs typeface="Cambria"/>
              </a:rPr>
              <a:t> </a:t>
            </a:r>
            <a:r>
              <a:rPr kumimoji="0" sz="2500" b="0" i="1" u="none" strike="noStrike" kern="0" cap="none" spc="0" normalizeH="0" baseline="0" noProof="0">
                <a:ln>
                  <a:noFill/>
                </a:ln>
                <a:solidFill>
                  <a:sysClr val="windowText" lastClr="000000"/>
                </a:solidFill>
                <a:effectLst/>
                <a:uLnTx/>
                <a:uFillTx/>
                <a:latin typeface="Cambria"/>
                <a:cs typeface="Cambria"/>
              </a:rPr>
              <a:t>and</a:t>
            </a:r>
            <a:r>
              <a:rPr kumimoji="0" sz="2500" b="0" i="1" u="none" strike="noStrike" kern="0" cap="none" spc="-30" normalizeH="0" baseline="0" noProof="0">
                <a:ln>
                  <a:noFill/>
                </a:ln>
                <a:solidFill>
                  <a:sysClr val="windowText" lastClr="000000"/>
                </a:solidFill>
                <a:effectLst/>
                <a:uLnTx/>
                <a:uFillTx/>
                <a:latin typeface="Cambria"/>
                <a:cs typeface="Cambria"/>
              </a:rPr>
              <a:t> </a:t>
            </a:r>
            <a:r>
              <a:rPr kumimoji="0" sz="2500" b="0" i="1" u="none" strike="noStrike" kern="0" cap="none" spc="0" normalizeH="0" baseline="0" noProof="0">
                <a:ln>
                  <a:noFill/>
                </a:ln>
                <a:solidFill>
                  <a:sysClr val="windowText" lastClr="000000"/>
                </a:solidFill>
                <a:effectLst/>
                <a:uLnTx/>
                <a:uFillTx/>
                <a:latin typeface="Cambria"/>
                <a:cs typeface="Cambria"/>
              </a:rPr>
              <a:t>up</a:t>
            </a:r>
            <a:r>
              <a:rPr kumimoji="0" sz="2500" b="0" i="1" u="none" strike="noStrike" kern="0" cap="none" spc="-40" normalizeH="0" baseline="0" noProof="0">
                <a:ln>
                  <a:noFill/>
                </a:ln>
                <a:solidFill>
                  <a:sysClr val="windowText" lastClr="000000"/>
                </a:solidFill>
                <a:effectLst/>
                <a:uLnTx/>
                <a:uFillTx/>
                <a:latin typeface="Cambria"/>
                <a:cs typeface="Cambria"/>
              </a:rPr>
              <a:t> </a:t>
            </a:r>
            <a:r>
              <a:rPr kumimoji="0" sz="2500" b="0" i="1" u="none" strike="noStrike" kern="0" cap="none" spc="0" normalizeH="0" baseline="0" noProof="0">
                <a:ln>
                  <a:noFill/>
                </a:ln>
                <a:solidFill>
                  <a:sysClr val="windowText" lastClr="000000"/>
                </a:solidFill>
                <a:effectLst/>
                <a:uLnTx/>
                <a:uFillTx/>
                <a:latin typeface="Cambria"/>
                <a:cs typeface="Cambria"/>
              </a:rPr>
              <a:t>toward</a:t>
            </a:r>
            <a:r>
              <a:rPr kumimoji="0" sz="2500" b="0" i="1" u="none" strike="noStrike" kern="0" cap="none" spc="-30" normalizeH="0" baseline="0" noProof="0">
                <a:ln>
                  <a:noFill/>
                </a:ln>
                <a:solidFill>
                  <a:sysClr val="windowText" lastClr="000000"/>
                </a:solidFill>
                <a:effectLst/>
                <a:uLnTx/>
                <a:uFillTx/>
                <a:latin typeface="Cambria"/>
                <a:cs typeface="Cambria"/>
              </a:rPr>
              <a:t> </a:t>
            </a:r>
            <a:r>
              <a:rPr kumimoji="0" sz="2500" b="0" i="1" u="none" strike="noStrike" kern="0" cap="none" spc="0" normalizeH="0" baseline="0" noProof="0">
                <a:ln>
                  <a:noFill/>
                </a:ln>
                <a:solidFill>
                  <a:sysClr val="windowText" lastClr="000000"/>
                </a:solidFill>
                <a:effectLst/>
                <a:uLnTx/>
                <a:uFillTx/>
                <a:latin typeface="Cambria"/>
                <a:cs typeface="Cambria"/>
              </a:rPr>
              <a:t>a</a:t>
            </a:r>
            <a:r>
              <a:rPr kumimoji="0" sz="2500" b="0" i="1" u="none" strike="noStrike" kern="0" cap="none" spc="-35" normalizeH="0" baseline="0" noProof="0">
                <a:ln>
                  <a:noFill/>
                </a:ln>
                <a:solidFill>
                  <a:sysClr val="windowText" lastClr="000000"/>
                </a:solidFill>
                <a:effectLst/>
                <a:uLnTx/>
                <a:uFillTx/>
                <a:latin typeface="Cambria"/>
                <a:cs typeface="Cambria"/>
              </a:rPr>
              <a:t> </a:t>
            </a:r>
            <a:r>
              <a:rPr kumimoji="0" sz="2500" b="0" i="1" u="none" strike="noStrike" kern="0" cap="none" spc="-25" normalizeH="0" baseline="0" noProof="0">
                <a:ln>
                  <a:noFill/>
                </a:ln>
                <a:solidFill>
                  <a:sysClr val="windowText" lastClr="000000"/>
                </a:solidFill>
                <a:effectLst/>
                <a:uLnTx/>
                <a:uFillTx/>
                <a:latin typeface="Cambria"/>
                <a:cs typeface="Cambria"/>
              </a:rPr>
              <a:t>10?</a:t>
            </a:r>
            <a:endParaRPr kumimoji="0" sz="2500" b="0" i="0" u="none" strike="noStrike" kern="0" cap="none" spc="0" normalizeH="0" baseline="0" noProof="0">
              <a:ln>
                <a:noFill/>
              </a:ln>
              <a:solidFill>
                <a:sysClr val="windowText" lastClr="000000"/>
              </a:solidFill>
              <a:effectLst/>
              <a:uLnTx/>
              <a:uFillTx/>
              <a:latin typeface="Cambria"/>
              <a:cs typeface="Cambria"/>
            </a:endParaRPr>
          </a:p>
          <a:p>
            <a:pPr marL="355600" marR="350520" lvl="0" indent="-342900" defTabSz="914400" eaLnBrk="1" fontAlgn="auto" latinLnBrk="0" hangingPunct="1">
              <a:lnSpc>
                <a:spcPts val="2400"/>
              </a:lnSpc>
              <a:spcBef>
                <a:spcPts val="1200"/>
              </a:spcBef>
              <a:spcAft>
                <a:spcPts val="0"/>
              </a:spcAft>
              <a:buClrTx/>
              <a:buSzTx/>
              <a:buFont typeface="Arial"/>
              <a:buChar char="•"/>
              <a:tabLst>
                <a:tab pos="355600" algn="l"/>
              </a:tabLst>
              <a:defRPr/>
            </a:pPr>
            <a:r>
              <a:rPr kumimoji="0" sz="2500" b="0" i="0" u="none" strike="noStrike" kern="0" cap="none" spc="0" normalizeH="0" baseline="0" noProof="0">
                <a:ln>
                  <a:noFill/>
                </a:ln>
                <a:solidFill>
                  <a:sysClr val="windowText" lastClr="000000"/>
                </a:solidFill>
                <a:effectLst/>
                <a:uLnTx/>
                <a:uFillTx/>
                <a:latin typeface="Cambria"/>
                <a:cs typeface="Cambria"/>
              </a:rPr>
              <a:t>Attend</a:t>
            </a:r>
            <a:r>
              <a:rPr kumimoji="0" sz="2500" b="0" i="0" u="none" strike="noStrike" kern="0" cap="none" spc="-90" normalizeH="0" baseline="0" noProof="0">
                <a:ln>
                  <a:noFill/>
                </a:ln>
                <a:solidFill>
                  <a:sysClr val="windowText" lastClr="000000"/>
                </a:solidFill>
                <a:effectLst/>
                <a:uLnTx/>
                <a:uFillTx/>
                <a:latin typeface="Cambria"/>
                <a:cs typeface="Cambria"/>
              </a:rPr>
              <a:t> </a:t>
            </a:r>
            <a:r>
              <a:rPr kumimoji="0" sz="2500" b="0" i="0" u="none" strike="noStrike" kern="0" cap="none" spc="0" normalizeH="0" baseline="0" noProof="0">
                <a:ln>
                  <a:noFill/>
                </a:ln>
                <a:solidFill>
                  <a:sysClr val="windowText" lastClr="000000"/>
                </a:solidFill>
                <a:effectLst/>
                <a:uLnTx/>
                <a:uFillTx/>
                <a:latin typeface="Cambria"/>
                <a:cs typeface="Cambria"/>
              </a:rPr>
              <a:t>to</a:t>
            </a:r>
            <a:r>
              <a:rPr kumimoji="0" sz="2500" b="0" i="0" u="none" strike="noStrike" kern="0" cap="none" spc="-95" normalizeH="0" baseline="0" noProof="0">
                <a:ln>
                  <a:noFill/>
                </a:ln>
                <a:solidFill>
                  <a:sysClr val="windowText" lastClr="000000"/>
                </a:solidFill>
                <a:effectLst/>
                <a:uLnTx/>
                <a:uFillTx/>
                <a:latin typeface="Cambria"/>
                <a:cs typeface="Cambria"/>
              </a:rPr>
              <a:t> </a:t>
            </a:r>
            <a:r>
              <a:rPr kumimoji="0" sz="2500" b="0" i="0" u="none" strike="noStrike" kern="0" cap="none" spc="0" normalizeH="0" baseline="0" noProof="0">
                <a:ln>
                  <a:noFill/>
                </a:ln>
                <a:solidFill>
                  <a:sysClr val="windowText" lastClr="000000"/>
                </a:solidFill>
                <a:effectLst/>
                <a:uLnTx/>
                <a:uFillTx/>
                <a:latin typeface="Cambria"/>
                <a:cs typeface="Cambria"/>
              </a:rPr>
              <a:t>situations,</a:t>
            </a:r>
            <a:r>
              <a:rPr kumimoji="0" sz="2500" b="0" i="0" u="none" strike="noStrike" kern="0" cap="none" spc="-90" normalizeH="0" baseline="0" noProof="0">
                <a:ln>
                  <a:noFill/>
                </a:ln>
                <a:solidFill>
                  <a:sysClr val="windowText" lastClr="000000"/>
                </a:solidFill>
                <a:effectLst/>
                <a:uLnTx/>
                <a:uFillTx/>
                <a:latin typeface="Cambria"/>
                <a:cs typeface="Cambria"/>
              </a:rPr>
              <a:t> </a:t>
            </a:r>
            <a:r>
              <a:rPr kumimoji="0" sz="2500" b="0" i="0" u="none" strike="noStrike" kern="0" cap="none" spc="0" normalizeH="0" baseline="0" noProof="0">
                <a:ln>
                  <a:noFill/>
                </a:ln>
                <a:solidFill>
                  <a:sysClr val="windowText" lastClr="000000"/>
                </a:solidFill>
                <a:effectLst/>
                <a:uLnTx/>
                <a:uFillTx/>
                <a:latin typeface="Cambria"/>
                <a:cs typeface="Cambria"/>
              </a:rPr>
              <a:t>thoughts,</a:t>
            </a:r>
            <a:r>
              <a:rPr kumimoji="0" sz="2500" b="0" i="0" u="none" strike="noStrike" kern="0" cap="none" spc="-90" normalizeH="0" baseline="0" noProof="0">
                <a:ln>
                  <a:noFill/>
                </a:ln>
                <a:solidFill>
                  <a:sysClr val="windowText" lastClr="000000"/>
                </a:solidFill>
                <a:effectLst/>
                <a:uLnTx/>
                <a:uFillTx/>
                <a:latin typeface="Cambria"/>
                <a:cs typeface="Cambria"/>
              </a:rPr>
              <a:t> </a:t>
            </a:r>
            <a:r>
              <a:rPr kumimoji="0" sz="2500" b="0" i="0" u="none" strike="noStrike" kern="0" cap="none" spc="0" normalizeH="0" baseline="0" noProof="0">
                <a:ln>
                  <a:noFill/>
                </a:ln>
                <a:solidFill>
                  <a:sysClr val="windowText" lastClr="000000"/>
                </a:solidFill>
                <a:effectLst/>
                <a:uLnTx/>
                <a:uFillTx/>
                <a:latin typeface="Cambria"/>
                <a:cs typeface="Cambria"/>
              </a:rPr>
              <a:t>feelings,</a:t>
            </a:r>
            <a:r>
              <a:rPr kumimoji="0" sz="2500" b="0" i="0" u="none" strike="noStrike" kern="0" cap="none" spc="-95" normalizeH="0" baseline="0" noProof="0">
                <a:ln>
                  <a:noFill/>
                </a:ln>
                <a:solidFill>
                  <a:sysClr val="windowText" lastClr="000000"/>
                </a:solidFill>
                <a:effectLst/>
                <a:uLnTx/>
                <a:uFillTx/>
                <a:latin typeface="Cambria"/>
                <a:cs typeface="Cambria"/>
              </a:rPr>
              <a:t> </a:t>
            </a:r>
            <a:r>
              <a:rPr kumimoji="0" sz="2500" b="0" i="0" u="none" strike="noStrike" kern="0" cap="none" spc="-20" normalizeH="0" baseline="0" noProof="0">
                <a:ln>
                  <a:noFill/>
                </a:ln>
                <a:solidFill>
                  <a:sysClr val="windowText" lastClr="000000"/>
                </a:solidFill>
                <a:effectLst/>
                <a:uLnTx/>
                <a:uFillTx/>
                <a:latin typeface="Cambria"/>
                <a:cs typeface="Cambria"/>
              </a:rPr>
              <a:t>body </a:t>
            </a:r>
            <a:r>
              <a:rPr kumimoji="0" sz="2500" b="0" i="0" u="none" strike="noStrike" kern="0" cap="none" spc="0" normalizeH="0" baseline="0" noProof="0">
                <a:ln>
                  <a:noFill/>
                </a:ln>
                <a:solidFill>
                  <a:sysClr val="windowText" lastClr="000000"/>
                </a:solidFill>
                <a:effectLst/>
                <a:uLnTx/>
                <a:uFillTx/>
                <a:latin typeface="Cambria"/>
                <a:cs typeface="Cambria"/>
              </a:rPr>
              <a:t>sensations,</a:t>
            </a:r>
            <a:r>
              <a:rPr kumimoji="0" sz="2500" b="0" i="0" u="none" strike="noStrike" kern="0" cap="none" spc="-65" normalizeH="0" baseline="0" noProof="0">
                <a:ln>
                  <a:noFill/>
                </a:ln>
                <a:solidFill>
                  <a:sysClr val="windowText" lastClr="000000"/>
                </a:solidFill>
                <a:effectLst/>
                <a:uLnTx/>
                <a:uFillTx/>
                <a:latin typeface="Cambria"/>
                <a:cs typeface="Cambria"/>
              </a:rPr>
              <a:t> </a:t>
            </a:r>
            <a:r>
              <a:rPr kumimoji="0" sz="2500" b="0" i="0" u="none" strike="noStrike" kern="0" cap="none" spc="0" normalizeH="0" baseline="0" noProof="0">
                <a:ln>
                  <a:noFill/>
                </a:ln>
                <a:solidFill>
                  <a:sysClr val="windowText" lastClr="000000"/>
                </a:solidFill>
                <a:effectLst/>
                <a:uLnTx/>
                <a:uFillTx/>
                <a:latin typeface="Cambria"/>
                <a:cs typeface="Cambria"/>
              </a:rPr>
              <a:t>and</a:t>
            </a:r>
            <a:r>
              <a:rPr kumimoji="0" sz="2500" b="0" i="0" u="none" strike="noStrike" kern="0" cap="none" spc="-60" normalizeH="0" baseline="0" noProof="0">
                <a:ln>
                  <a:noFill/>
                </a:ln>
                <a:solidFill>
                  <a:sysClr val="windowText" lastClr="000000"/>
                </a:solidFill>
                <a:effectLst/>
                <a:uLnTx/>
                <a:uFillTx/>
                <a:latin typeface="Cambria"/>
                <a:cs typeface="Cambria"/>
              </a:rPr>
              <a:t> </a:t>
            </a:r>
            <a:r>
              <a:rPr kumimoji="0" sz="2500" b="0" i="0" u="none" strike="noStrike" kern="0" cap="none" spc="0" normalizeH="0" baseline="0" noProof="0">
                <a:ln>
                  <a:noFill/>
                </a:ln>
                <a:solidFill>
                  <a:sysClr val="windowText" lastClr="000000"/>
                </a:solidFill>
                <a:effectLst/>
                <a:uLnTx/>
                <a:uFillTx/>
                <a:latin typeface="Cambria"/>
                <a:cs typeface="Cambria"/>
              </a:rPr>
              <a:t>behaviors</a:t>
            </a:r>
            <a:r>
              <a:rPr kumimoji="0" sz="2500" b="0" i="0" u="none" strike="noStrike" kern="0" cap="none" spc="-55" normalizeH="0" baseline="0" noProof="0">
                <a:ln>
                  <a:noFill/>
                </a:ln>
                <a:solidFill>
                  <a:sysClr val="windowText" lastClr="000000"/>
                </a:solidFill>
                <a:effectLst/>
                <a:uLnTx/>
                <a:uFillTx/>
                <a:latin typeface="Cambria"/>
                <a:cs typeface="Cambria"/>
              </a:rPr>
              <a:t> </a:t>
            </a:r>
            <a:r>
              <a:rPr kumimoji="0" sz="2500" b="0" i="0" u="none" strike="noStrike" kern="0" cap="none" spc="0" normalizeH="0" baseline="0" noProof="0">
                <a:ln>
                  <a:noFill/>
                </a:ln>
                <a:solidFill>
                  <a:sysClr val="windowText" lastClr="000000"/>
                </a:solidFill>
                <a:effectLst/>
                <a:uLnTx/>
                <a:uFillTx/>
                <a:latin typeface="Cambria"/>
                <a:cs typeface="Cambria"/>
              </a:rPr>
              <a:t>that</a:t>
            </a:r>
            <a:r>
              <a:rPr kumimoji="0" sz="2500" b="0" i="0" u="none" strike="noStrike" kern="0" cap="none" spc="-60" normalizeH="0" baseline="0" noProof="0">
                <a:ln>
                  <a:noFill/>
                </a:ln>
                <a:solidFill>
                  <a:sysClr val="windowText" lastClr="000000"/>
                </a:solidFill>
                <a:effectLst/>
                <a:uLnTx/>
                <a:uFillTx/>
                <a:latin typeface="Cambria"/>
                <a:cs typeface="Cambria"/>
              </a:rPr>
              <a:t> </a:t>
            </a:r>
            <a:r>
              <a:rPr kumimoji="0" sz="2500" b="0" i="0" u="none" strike="noStrike" kern="0" cap="none" spc="0" normalizeH="0" baseline="0" noProof="0">
                <a:ln>
                  <a:noFill/>
                </a:ln>
                <a:solidFill>
                  <a:sysClr val="windowText" lastClr="000000"/>
                </a:solidFill>
                <a:effectLst/>
                <a:uLnTx/>
                <a:uFillTx/>
                <a:latin typeface="Cambria"/>
                <a:cs typeface="Cambria"/>
              </a:rPr>
              <a:t>appear</a:t>
            </a:r>
            <a:r>
              <a:rPr kumimoji="0" sz="2500" b="0" i="0" u="none" strike="noStrike" kern="0" cap="none" spc="-60" normalizeH="0" baseline="0" noProof="0">
                <a:ln>
                  <a:noFill/>
                </a:ln>
                <a:solidFill>
                  <a:sysClr val="windowText" lastClr="000000"/>
                </a:solidFill>
                <a:effectLst/>
                <a:uLnTx/>
                <a:uFillTx/>
                <a:latin typeface="Cambria"/>
                <a:cs typeface="Cambria"/>
              </a:rPr>
              <a:t> </a:t>
            </a:r>
            <a:r>
              <a:rPr kumimoji="0" sz="2500" b="0" i="0" u="none" strike="noStrike" kern="0" cap="none" spc="0" normalizeH="0" baseline="0" noProof="0">
                <a:ln>
                  <a:noFill/>
                </a:ln>
                <a:solidFill>
                  <a:sysClr val="windowText" lastClr="000000"/>
                </a:solidFill>
                <a:effectLst/>
                <a:uLnTx/>
                <a:uFillTx/>
                <a:latin typeface="Cambria"/>
                <a:cs typeface="Cambria"/>
              </a:rPr>
              <a:t>to</a:t>
            </a:r>
            <a:r>
              <a:rPr kumimoji="0" sz="2500" b="0" i="0" u="none" strike="noStrike" kern="0" cap="none" spc="-60" normalizeH="0" baseline="0" noProof="0">
                <a:ln>
                  <a:noFill/>
                </a:ln>
                <a:solidFill>
                  <a:sysClr val="windowText" lastClr="000000"/>
                </a:solidFill>
                <a:effectLst/>
                <a:uLnTx/>
                <a:uFillTx/>
                <a:latin typeface="Cambria"/>
                <a:cs typeface="Cambria"/>
              </a:rPr>
              <a:t> </a:t>
            </a:r>
            <a:r>
              <a:rPr kumimoji="0" sz="2500" b="0" i="0" u="none" strike="noStrike" kern="0" cap="none" spc="0" normalizeH="0" baseline="0" noProof="0">
                <a:ln>
                  <a:noFill/>
                </a:ln>
                <a:solidFill>
                  <a:sysClr val="windowText" lastClr="000000"/>
                </a:solidFill>
                <a:effectLst/>
                <a:uLnTx/>
                <a:uFillTx/>
                <a:latin typeface="Cambria"/>
                <a:cs typeface="Cambria"/>
              </a:rPr>
              <a:t>be</a:t>
            </a:r>
            <a:r>
              <a:rPr kumimoji="0" sz="2500" b="0" i="0" u="none" strike="noStrike" kern="0" cap="none" spc="-55" normalizeH="0" baseline="0" noProof="0">
                <a:ln>
                  <a:noFill/>
                </a:ln>
                <a:solidFill>
                  <a:sysClr val="windowText" lastClr="000000"/>
                </a:solidFill>
                <a:effectLst/>
                <a:uLnTx/>
                <a:uFillTx/>
                <a:latin typeface="Cambria"/>
                <a:cs typeface="Cambria"/>
              </a:rPr>
              <a:t> </a:t>
            </a:r>
            <a:r>
              <a:rPr kumimoji="0" sz="2500" b="0" i="0" u="none" strike="noStrike" kern="0" cap="none" spc="-25" normalizeH="0" baseline="0" noProof="0">
                <a:ln>
                  <a:noFill/>
                </a:ln>
                <a:solidFill>
                  <a:sysClr val="windowText" lastClr="000000"/>
                </a:solidFill>
                <a:effectLst/>
                <a:uLnTx/>
                <a:uFillTx/>
                <a:latin typeface="Cambria"/>
                <a:cs typeface="Cambria"/>
              </a:rPr>
              <a:t>key </a:t>
            </a:r>
            <a:r>
              <a:rPr kumimoji="0" sz="2500" b="0" i="0" u="none" strike="noStrike" kern="0" cap="none" spc="-10" normalizeH="0" baseline="0" noProof="0">
                <a:ln>
                  <a:noFill/>
                </a:ln>
                <a:solidFill>
                  <a:sysClr val="windowText" lastClr="000000"/>
                </a:solidFill>
                <a:effectLst/>
                <a:uLnTx/>
                <a:uFillTx/>
                <a:latin typeface="Cambria"/>
                <a:cs typeface="Cambria"/>
              </a:rPr>
              <a:t>triggers.</a:t>
            </a:r>
            <a:endParaRPr kumimoji="0" sz="2500" b="0" i="0" u="none" strike="noStrike" kern="0" cap="none" spc="0" normalizeH="0" baseline="0" noProof="0">
              <a:ln>
                <a:noFill/>
              </a:ln>
              <a:solidFill>
                <a:sysClr val="windowText" lastClr="000000"/>
              </a:solidFill>
              <a:effectLst/>
              <a:uLnTx/>
              <a:uFillTx/>
              <a:latin typeface="Cambria"/>
              <a:cs typeface="Cambria"/>
            </a:endParaRPr>
          </a:p>
          <a:p>
            <a:pPr marL="355600" marR="112395" lvl="0" indent="-342900" defTabSz="914400" eaLnBrk="1" fontAlgn="auto" latinLnBrk="0" hangingPunct="1">
              <a:lnSpc>
                <a:spcPts val="2400"/>
              </a:lnSpc>
              <a:spcBef>
                <a:spcPts val="1200"/>
              </a:spcBef>
              <a:spcAft>
                <a:spcPts val="0"/>
              </a:spcAft>
              <a:buClrTx/>
              <a:buSzTx/>
              <a:buFont typeface="Arial"/>
              <a:buChar char="•"/>
              <a:tabLst>
                <a:tab pos="355600" algn="l"/>
              </a:tabLst>
              <a:defRPr/>
            </a:pPr>
            <a:r>
              <a:rPr kumimoji="0" sz="2500" b="0" i="0" u="none" strike="noStrike" kern="0" cap="none" spc="0" normalizeH="0" baseline="0" noProof="0">
                <a:ln>
                  <a:noFill/>
                </a:ln>
                <a:solidFill>
                  <a:sysClr val="windowText" lastClr="000000"/>
                </a:solidFill>
                <a:effectLst/>
                <a:uLnTx/>
                <a:uFillTx/>
                <a:latin typeface="Cambria"/>
                <a:cs typeface="Cambria"/>
              </a:rPr>
              <a:t>These</a:t>
            </a:r>
            <a:r>
              <a:rPr kumimoji="0" sz="2500" b="0" i="0" u="none" strike="noStrike" kern="0" cap="none" spc="-70" normalizeH="0" baseline="0" noProof="0">
                <a:ln>
                  <a:noFill/>
                </a:ln>
                <a:solidFill>
                  <a:sysClr val="windowText" lastClr="000000"/>
                </a:solidFill>
                <a:effectLst/>
                <a:uLnTx/>
                <a:uFillTx/>
                <a:latin typeface="Cambria"/>
                <a:cs typeface="Cambria"/>
              </a:rPr>
              <a:t> </a:t>
            </a:r>
            <a:r>
              <a:rPr kumimoji="0" sz="2500" b="0" i="0" u="sng" strike="noStrike" kern="0" cap="none" spc="0" normalizeH="0" baseline="0" noProof="0">
                <a:ln>
                  <a:noFill/>
                </a:ln>
                <a:solidFill>
                  <a:sysClr val="windowText" lastClr="000000"/>
                </a:solidFill>
                <a:effectLst/>
                <a:uLnTx/>
                <a:uFill>
                  <a:solidFill>
                    <a:srgbClr val="000000"/>
                  </a:solidFill>
                </a:uFill>
                <a:latin typeface="Cambria"/>
                <a:cs typeface="Cambria"/>
              </a:rPr>
              <a:t>prompting</a:t>
            </a:r>
            <a:r>
              <a:rPr kumimoji="0" sz="2500" b="0" i="0" u="sng" strike="noStrike" kern="0" cap="none" spc="-75" normalizeH="0" baseline="0" noProof="0">
                <a:ln>
                  <a:noFill/>
                </a:ln>
                <a:solidFill>
                  <a:sysClr val="windowText" lastClr="000000"/>
                </a:solidFill>
                <a:effectLst/>
                <a:uLnTx/>
                <a:uFill>
                  <a:solidFill>
                    <a:srgbClr val="000000"/>
                  </a:solidFill>
                </a:uFill>
                <a:latin typeface="Cambria"/>
                <a:cs typeface="Cambria"/>
              </a:rPr>
              <a:t> </a:t>
            </a:r>
            <a:r>
              <a:rPr kumimoji="0" sz="2500" b="0" i="0" u="sng" strike="noStrike" kern="0" cap="none" spc="0" normalizeH="0" baseline="0" noProof="0">
                <a:ln>
                  <a:noFill/>
                </a:ln>
                <a:solidFill>
                  <a:sysClr val="windowText" lastClr="000000"/>
                </a:solidFill>
                <a:effectLst/>
                <a:uLnTx/>
                <a:uFill>
                  <a:solidFill>
                    <a:srgbClr val="000000"/>
                  </a:solidFill>
                </a:uFill>
                <a:latin typeface="Cambria"/>
                <a:cs typeface="Cambria"/>
              </a:rPr>
              <a:t>events</a:t>
            </a:r>
            <a:r>
              <a:rPr kumimoji="0" sz="2500" b="0" i="0" u="none" strike="noStrike" kern="0" cap="none" spc="-75" normalizeH="0" baseline="0" noProof="0">
                <a:ln>
                  <a:noFill/>
                </a:ln>
                <a:solidFill>
                  <a:sysClr val="windowText" lastClr="000000"/>
                </a:solidFill>
                <a:effectLst/>
                <a:uLnTx/>
                <a:uFillTx/>
                <a:latin typeface="Cambria"/>
                <a:cs typeface="Cambria"/>
              </a:rPr>
              <a:t> </a:t>
            </a:r>
            <a:r>
              <a:rPr kumimoji="0" sz="2500" b="0" i="0" u="none" strike="noStrike" kern="0" cap="none" spc="0" normalizeH="0" baseline="0" noProof="0">
                <a:ln>
                  <a:noFill/>
                </a:ln>
                <a:solidFill>
                  <a:sysClr val="windowText" lastClr="000000"/>
                </a:solidFill>
                <a:effectLst/>
                <a:uLnTx/>
                <a:uFillTx/>
                <a:latin typeface="Cambria"/>
                <a:cs typeface="Cambria"/>
              </a:rPr>
              <a:t>&amp;</a:t>
            </a:r>
            <a:r>
              <a:rPr kumimoji="0" sz="2500" b="0" i="0" u="none" strike="noStrike" kern="0" cap="none" spc="-65" normalizeH="0" baseline="0" noProof="0">
                <a:ln>
                  <a:noFill/>
                </a:ln>
                <a:solidFill>
                  <a:sysClr val="windowText" lastClr="000000"/>
                </a:solidFill>
                <a:effectLst/>
                <a:uLnTx/>
                <a:uFillTx/>
                <a:latin typeface="Cambria"/>
                <a:cs typeface="Cambria"/>
              </a:rPr>
              <a:t> </a:t>
            </a:r>
            <a:r>
              <a:rPr kumimoji="0" sz="2500" b="0" i="0" u="sng" strike="noStrike" kern="0" cap="none" spc="0" normalizeH="0" baseline="0" noProof="0">
                <a:ln>
                  <a:noFill/>
                </a:ln>
                <a:solidFill>
                  <a:sysClr val="windowText" lastClr="000000"/>
                </a:solidFill>
                <a:effectLst/>
                <a:uLnTx/>
                <a:uFill>
                  <a:solidFill>
                    <a:srgbClr val="000000"/>
                  </a:solidFill>
                </a:uFill>
                <a:latin typeface="Cambria"/>
                <a:cs typeface="Cambria"/>
              </a:rPr>
              <a:t>warning</a:t>
            </a:r>
            <a:r>
              <a:rPr kumimoji="0" sz="2500" b="0" i="0" u="sng" strike="noStrike" kern="0" cap="none" spc="-75" normalizeH="0" baseline="0" noProof="0">
                <a:ln>
                  <a:noFill/>
                </a:ln>
                <a:solidFill>
                  <a:sysClr val="windowText" lastClr="000000"/>
                </a:solidFill>
                <a:effectLst/>
                <a:uLnTx/>
                <a:uFill>
                  <a:solidFill>
                    <a:srgbClr val="000000"/>
                  </a:solidFill>
                </a:uFill>
                <a:latin typeface="Cambria"/>
                <a:cs typeface="Cambria"/>
              </a:rPr>
              <a:t> </a:t>
            </a:r>
            <a:r>
              <a:rPr kumimoji="0" sz="2500" b="0" i="0" u="sng" strike="noStrike" kern="0" cap="none" spc="0" normalizeH="0" baseline="0" noProof="0">
                <a:ln>
                  <a:noFill/>
                </a:ln>
                <a:solidFill>
                  <a:sysClr val="windowText" lastClr="000000"/>
                </a:solidFill>
                <a:effectLst/>
                <a:uLnTx/>
                <a:uFill>
                  <a:solidFill>
                    <a:srgbClr val="000000"/>
                  </a:solidFill>
                </a:uFill>
                <a:latin typeface="Cambria"/>
                <a:cs typeface="Cambria"/>
              </a:rPr>
              <a:t>signs</a:t>
            </a:r>
            <a:r>
              <a:rPr kumimoji="0" sz="2500" b="0" i="0" u="sng" strike="noStrike" kern="0" cap="none" spc="-90" normalizeH="0" baseline="0" noProof="0">
                <a:ln>
                  <a:noFill/>
                </a:ln>
                <a:solidFill>
                  <a:sysClr val="windowText" lastClr="000000"/>
                </a:solidFill>
                <a:effectLst/>
                <a:uLnTx/>
                <a:uFill>
                  <a:solidFill>
                    <a:srgbClr val="000000"/>
                  </a:solidFill>
                </a:uFill>
                <a:latin typeface="Cambria"/>
                <a:cs typeface="Cambria"/>
              </a:rPr>
              <a:t> </a:t>
            </a:r>
            <a:r>
              <a:rPr kumimoji="0" sz="2500" b="0" i="0" u="none" strike="noStrike" kern="0" cap="none" spc="0" normalizeH="0" baseline="0" noProof="0">
                <a:ln>
                  <a:noFill/>
                </a:ln>
                <a:solidFill>
                  <a:sysClr val="windowText" lastClr="000000"/>
                </a:solidFill>
                <a:effectLst/>
                <a:uLnTx/>
                <a:uFillTx/>
                <a:latin typeface="Cambria"/>
                <a:cs typeface="Cambria"/>
              </a:rPr>
              <a:t>will</a:t>
            </a:r>
            <a:r>
              <a:rPr kumimoji="0" sz="2500" b="0" i="0" u="none" strike="noStrike" kern="0" cap="none" spc="-80" normalizeH="0" baseline="0" noProof="0">
                <a:ln>
                  <a:noFill/>
                </a:ln>
                <a:solidFill>
                  <a:sysClr val="windowText" lastClr="000000"/>
                </a:solidFill>
                <a:effectLst/>
                <a:uLnTx/>
                <a:uFillTx/>
                <a:latin typeface="Cambria"/>
                <a:cs typeface="Cambria"/>
              </a:rPr>
              <a:t> </a:t>
            </a:r>
            <a:r>
              <a:rPr kumimoji="0" sz="2500" b="0" i="0" u="none" strike="noStrike" kern="0" cap="none" spc="-25" normalizeH="0" baseline="0" noProof="0">
                <a:ln>
                  <a:noFill/>
                </a:ln>
                <a:solidFill>
                  <a:sysClr val="windowText" lastClr="000000"/>
                </a:solidFill>
                <a:effectLst/>
                <a:uLnTx/>
                <a:uFillTx/>
                <a:latin typeface="Cambria"/>
                <a:cs typeface="Cambria"/>
              </a:rPr>
              <a:t>be </a:t>
            </a:r>
            <a:r>
              <a:rPr kumimoji="0" sz="2500" b="0" i="0" u="none" strike="noStrike" kern="0" cap="none" spc="0" normalizeH="0" baseline="0" noProof="0">
                <a:ln>
                  <a:noFill/>
                </a:ln>
                <a:solidFill>
                  <a:sysClr val="windowText" lastClr="000000"/>
                </a:solidFill>
                <a:effectLst/>
                <a:uLnTx/>
                <a:uFillTx/>
                <a:latin typeface="Cambria"/>
                <a:cs typeface="Cambria"/>
              </a:rPr>
              <a:t>signals</a:t>
            </a:r>
            <a:r>
              <a:rPr kumimoji="0" sz="2500" b="0" i="0" u="none" strike="noStrike" kern="0" cap="none" spc="-45" normalizeH="0" baseline="0" noProof="0">
                <a:ln>
                  <a:noFill/>
                </a:ln>
                <a:solidFill>
                  <a:sysClr val="windowText" lastClr="000000"/>
                </a:solidFill>
                <a:effectLst/>
                <a:uLnTx/>
                <a:uFillTx/>
                <a:latin typeface="Cambria"/>
                <a:cs typeface="Cambria"/>
              </a:rPr>
              <a:t> </a:t>
            </a:r>
            <a:r>
              <a:rPr kumimoji="0" sz="2500" b="0" i="0" u="none" strike="noStrike" kern="0" cap="none" spc="0" normalizeH="0" baseline="0" noProof="0">
                <a:ln>
                  <a:noFill/>
                </a:ln>
                <a:solidFill>
                  <a:sysClr val="windowText" lastClr="000000"/>
                </a:solidFill>
                <a:effectLst/>
                <a:uLnTx/>
                <a:uFillTx/>
                <a:latin typeface="Cambria"/>
                <a:cs typeface="Cambria"/>
              </a:rPr>
              <a:t>to</a:t>
            </a:r>
            <a:r>
              <a:rPr kumimoji="0" sz="2500" b="0" i="0" u="none" strike="noStrike" kern="0" cap="none" spc="-40" normalizeH="0" baseline="0" noProof="0">
                <a:ln>
                  <a:noFill/>
                </a:ln>
                <a:solidFill>
                  <a:sysClr val="windowText" lastClr="000000"/>
                </a:solidFill>
                <a:effectLst/>
                <a:uLnTx/>
                <a:uFillTx/>
                <a:latin typeface="Cambria"/>
                <a:cs typeface="Cambria"/>
              </a:rPr>
              <a:t> </a:t>
            </a:r>
            <a:r>
              <a:rPr kumimoji="0" sz="2500" b="0" i="0" u="none" strike="noStrike" kern="0" cap="none" spc="0" normalizeH="0" baseline="0" noProof="0">
                <a:ln>
                  <a:noFill/>
                </a:ln>
                <a:solidFill>
                  <a:sysClr val="windowText" lastClr="000000"/>
                </a:solidFill>
                <a:effectLst/>
                <a:uLnTx/>
                <a:uFillTx/>
                <a:latin typeface="Cambria"/>
                <a:cs typeface="Cambria"/>
              </a:rPr>
              <a:t>the</a:t>
            </a:r>
            <a:r>
              <a:rPr kumimoji="0" sz="2500" b="0" i="0" u="none" strike="noStrike" kern="0" cap="none" spc="-40" normalizeH="0" baseline="0" noProof="0">
                <a:ln>
                  <a:noFill/>
                </a:ln>
                <a:solidFill>
                  <a:sysClr val="windowText" lastClr="000000"/>
                </a:solidFill>
                <a:effectLst/>
                <a:uLnTx/>
                <a:uFillTx/>
                <a:latin typeface="Cambria"/>
                <a:cs typeface="Cambria"/>
              </a:rPr>
              <a:t> </a:t>
            </a:r>
            <a:r>
              <a:rPr kumimoji="0" sz="2500" b="0" i="0" u="none" strike="noStrike" kern="0" cap="none" spc="0" normalizeH="0" baseline="0" noProof="0">
                <a:ln>
                  <a:noFill/>
                </a:ln>
                <a:solidFill>
                  <a:sysClr val="windowText" lastClr="000000"/>
                </a:solidFill>
                <a:effectLst/>
                <a:uLnTx/>
                <a:uFillTx/>
                <a:latin typeface="Cambria"/>
                <a:cs typeface="Cambria"/>
              </a:rPr>
              <a:t>teen</a:t>
            </a:r>
            <a:r>
              <a:rPr kumimoji="0" sz="2500" b="0" i="0" u="none" strike="noStrike" kern="0" cap="none" spc="-40" normalizeH="0" baseline="0" noProof="0">
                <a:ln>
                  <a:noFill/>
                </a:ln>
                <a:solidFill>
                  <a:sysClr val="windowText" lastClr="000000"/>
                </a:solidFill>
                <a:effectLst/>
                <a:uLnTx/>
                <a:uFillTx/>
                <a:latin typeface="Cambria"/>
                <a:cs typeface="Cambria"/>
              </a:rPr>
              <a:t> </a:t>
            </a:r>
            <a:r>
              <a:rPr kumimoji="0" sz="2500" b="0" i="0" u="none" strike="noStrike" kern="0" cap="none" spc="0" normalizeH="0" baseline="0" noProof="0">
                <a:ln>
                  <a:noFill/>
                </a:ln>
                <a:solidFill>
                  <a:sysClr val="windowText" lastClr="000000"/>
                </a:solidFill>
                <a:effectLst/>
                <a:uLnTx/>
                <a:uFillTx/>
                <a:latin typeface="Cambria"/>
                <a:cs typeface="Cambria"/>
              </a:rPr>
              <a:t>that</a:t>
            </a:r>
            <a:r>
              <a:rPr kumimoji="0" sz="2500" b="0" i="0" u="none" strike="noStrike" kern="0" cap="none" spc="-40" normalizeH="0" baseline="0" noProof="0">
                <a:ln>
                  <a:noFill/>
                </a:ln>
                <a:solidFill>
                  <a:sysClr val="windowText" lastClr="000000"/>
                </a:solidFill>
                <a:effectLst/>
                <a:uLnTx/>
                <a:uFillTx/>
                <a:latin typeface="Cambria"/>
                <a:cs typeface="Cambria"/>
              </a:rPr>
              <a:t> </a:t>
            </a:r>
            <a:r>
              <a:rPr kumimoji="0" sz="2500" b="0" i="0" u="none" strike="noStrike" kern="0" cap="none" spc="0" normalizeH="0" baseline="0" noProof="0">
                <a:ln>
                  <a:noFill/>
                </a:ln>
                <a:solidFill>
                  <a:sysClr val="windowText" lastClr="000000"/>
                </a:solidFill>
                <a:effectLst/>
                <a:uLnTx/>
                <a:uFillTx/>
                <a:latin typeface="Cambria"/>
                <a:cs typeface="Cambria"/>
              </a:rPr>
              <a:t>they</a:t>
            </a:r>
            <a:r>
              <a:rPr kumimoji="0" sz="2500" b="0" i="0" u="none" strike="noStrike" kern="0" cap="none" spc="-40" normalizeH="0" baseline="0" noProof="0">
                <a:ln>
                  <a:noFill/>
                </a:ln>
                <a:solidFill>
                  <a:sysClr val="windowText" lastClr="000000"/>
                </a:solidFill>
                <a:effectLst/>
                <a:uLnTx/>
                <a:uFillTx/>
                <a:latin typeface="Cambria"/>
                <a:cs typeface="Cambria"/>
              </a:rPr>
              <a:t> </a:t>
            </a:r>
            <a:r>
              <a:rPr kumimoji="0" sz="2500" b="0" i="0" u="none" strike="noStrike" kern="0" cap="none" spc="0" normalizeH="0" baseline="0" noProof="0">
                <a:ln>
                  <a:noFill/>
                </a:ln>
                <a:solidFill>
                  <a:sysClr val="windowText" lastClr="000000"/>
                </a:solidFill>
                <a:effectLst/>
                <a:uLnTx/>
                <a:uFillTx/>
                <a:latin typeface="Cambria"/>
                <a:cs typeface="Cambria"/>
              </a:rPr>
              <a:t>will</a:t>
            </a:r>
            <a:r>
              <a:rPr kumimoji="0" sz="2500" b="0" i="0" u="none" strike="noStrike" kern="0" cap="none" spc="-45" normalizeH="0" baseline="0" noProof="0">
                <a:ln>
                  <a:noFill/>
                </a:ln>
                <a:solidFill>
                  <a:sysClr val="windowText" lastClr="000000"/>
                </a:solidFill>
                <a:effectLst/>
                <a:uLnTx/>
                <a:uFillTx/>
                <a:latin typeface="Cambria"/>
                <a:cs typeface="Cambria"/>
              </a:rPr>
              <a:t> </a:t>
            </a:r>
            <a:r>
              <a:rPr kumimoji="0" sz="2500" b="0" i="0" u="none" strike="noStrike" kern="0" cap="none" spc="0" normalizeH="0" baseline="0" noProof="0">
                <a:ln>
                  <a:noFill/>
                </a:ln>
                <a:solidFill>
                  <a:sysClr val="windowText" lastClr="000000"/>
                </a:solidFill>
                <a:effectLst/>
                <a:uLnTx/>
                <a:uFillTx/>
                <a:latin typeface="Cambria"/>
                <a:cs typeface="Cambria"/>
              </a:rPr>
              <a:t>need</a:t>
            </a:r>
            <a:r>
              <a:rPr kumimoji="0" sz="2500" b="0" i="0" u="none" strike="noStrike" kern="0" cap="none" spc="-40" normalizeH="0" baseline="0" noProof="0">
                <a:ln>
                  <a:noFill/>
                </a:ln>
                <a:solidFill>
                  <a:sysClr val="windowText" lastClr="000000"/>
                </a:solidFill>
                <a:effectLst/>
                <a:uLnTx/>
                <a:uFillTx/>
                <a:latin typeface="Cambria"/>
                <a:cs typeface="Cambria"/>
              </a:rPr>
              <a:t> </a:t>
            </a:r>
            <a:r>
              <a:rPr kumimoji="0" sz="2500" b="0" i="0" u="none" strike="noStrike" kern="0" cap="none" spc="0" normalizeH="0" baseline="0" noProof="0">
                <a:ln>
                  <a:noFill/>
                </a:ln>
                <a:solidFill>
                  <a:sysClr val="windowText" lastClr="000000"/>
                </a:solidFill>
                <a:effectLst/>
                <a:uLnTx/>
                <a:uFillTx/>
                <a:latin typeface="Cambria"/>
                <a:cs typeface="Cambria"/>
              </a:rPr>
              <a:t>to</a:t>
            </a:r>
            <a:r>
              <a:rPr kumimoji="0" sz="2500" b="0" i="0" u="none" strike="noStrike" kern="0" cap="none" spc="-45" normalizeH="0" baseline="0" noProof="0">
                <a:ln>
                  <a:noFill/>
                </a:ln>
                <a:solidFill>
                  <a:sysClr val="windowText" lastClr="000000"/>
                </a:solidFill>
                <a:effectLst/>
                <a:uLnTx/>
                <a:uFillTx/>
                <a:latin typeface="Cambria"/>
                <a:cs typeface="Cambria"/>
              </a:rPr>
              <a:t> </a:t>
            </a:r>
            <a:r>
              <a:rPr kumimoji="0" sz="2500" b="0" i="0" u="none" strike="noStrike" kern="0" cap="none" spc="0" normalizeH="0" baseline="0" noProof="0">
                <a:ln>
                  <a:noFill/>
                </a:ln>
                <a:solidFill>
                  <a:sysClr val="windowText" lastClr="000000"/>
                </a:solidFill>
                <a:effectLst/>
                <a:uLnTx/>
                <a:uFillTx/>
                <a:latin typeface="Cambria"/>
                <a:cs typeface="Cambria"/>
              </a:rPr>
              <a:t>use</a:t>
            </a:r>
            <a:r>
              <a:rPr kumimoji="0" sz="2500" b="0" i="0" u="none" strike="noStrike" kern="0" cap="none" spc="-35" normalizeH="0" baseline="0" noProof="0">
                <a:ln>
                  <a:noFill/>
                </a:ln>
                <a:solidFill>
                  <a:sysClr val="windowText" lastClr="000000"/>
                </a:solidFill>
                <a:effectLst/>
                <a:uLnTx/>
                <a:uFillTx/>
                <a:latin typeface="Cambria"/>
                <a:cs typeface="Cambria"/>
              </a:rPr>
              <a:t> </a:t>
            </a:r>
            <a:r>
              <a:rPr kumimoji="0" sz="2500" b="0" i="0" u="none" strike="noStrike" kern="0" cap="none" spc="-10" normalizeH="0" baseline="0" noProof="0">
                <a:ln>
                  <a:noFill/>
                </a:ln>
                <a:solidFill>
                  <a:sysClr val="windowText" lastClr="000000"/>
                </a:solidFill>
                <a:effectLst/>
                <a:uLnTx/>
                <a:uFillTx/>
                <a:latin typeface="Cambria"/>
                <a:cs typeface="Cambria"/>
              </a:rPr>
              <a:t>their </a:t>
            </a:r>
            <a:r>
              <a:rPr kumimoji="0" sz="2500" b="0" i="0" u="none" strike="noStrike" kern="0" cap="none" spc="0" normalizeH="0" baseline="0" noProof="0">
                <a:ln>
                  <a:noFill/>
                </a:ln>
                <a:solidFill>
                  <a:sysClr val="windowText" lastClr="000000"/>
                </a:solidFill>
                <a:effectLst/>
                <a:uLnTx/>
                <a:uFillTx/>
                <a:latin typeface="Cambria"/>
                <a:cs typeface="Cambria"/>
              </a:rPr>
              <a:t>Personal</a:t>
            </a:r>
            <a:r>
              <a:rPr kumimoji="0" sz="2500" b="0" i="0" u="none" strike="noStrike" kern="0" cap="none" spc="-114" normalizeH="0" baseline="0" noProof="0">
                <a:ln>
                  <a:noFill/>
                </a:ln>
                <a:solidFill>
                  <a:sysClr val="windowText" lastClr="000000"/>
                </a:solidFill>
                <a:effectLst/>
                <a:uLnTx/>
                <a:uFillTx/>
                <a:latin typeface="Cambria"/>
                <a:cs typeface="Cambria"/>
              </a:rPr>
              <a:t> </a:t>
            </a:r>
            <a:r>
              <a:rPr kumimoji="0" sz="2500" b="0" i="0" u="none" strike="noStrike" kern="0" cap="none" spc="-20" normalizeH="0" baseline="0" noProof="0">
                <a:ln>
                  <a:noFill/>
                </a:ln>
                <a:solidFill>
                  <a:sysClr val="windowText" lastClr="000000"/>
                </a:solidFill>
                <a:effectLst/>
                <a:uLnTx/>
                <a:uFillTx/>
                <a:latin typeface="Cambria"/>
                <a:cs typeface="Cambria"/>
              </a:rPr>
              <a:t>Plan</a:t>
            </a:r>
            <a:endParaRPr kumimoji="0" sz="2500" b="0" i="0" u="none" strike="noStrike" kern="0" cap="none" spc="0" normalizeH="0" baseline="0" noProof="0">
              <a:ln>
                <a:noFill/>
              </a:ln>
              <a:solidFill>
                <a:sysClr val="windowText" lastClr="000000"/>
              </a:solidFill>
              <a:effectLst/>
              <a:uLnTx/>
              <a:uFillTx/>
              <a:latin typeface="Cambria"/>
              <a:cs typeface="Cambria"/>
            </a:endParaRPr>
          </a:p>
        </p:txBody>
      </p:sp>
      <p:pic>
        <p:nvPicPr>
          <p:cNvPr id="4" name="object 4"/>
          <p:cNvPicPr/>
          <p:nvPr/>
        </p:nvPicPr>
        <p:blipFill>
          <a:blip r:embed="rId3" cstate="print"/>
          <a:stretch>
            <a:fillRect/>
          </a:stretch>
        </p:blipFill>
        <p:spPr>
          <a:xfrm>
            <a:off x="76200" y="990600"/>
            <a:ext cx="1279525" cy="5691186"/>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FFBC36-9CC0-42CF-ACE6-88136422CFB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6815129-77B7-48CB-A10E-652F661F865F}">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4E7F272-3BCC-4A8D-A19C-10F385FC4A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1189</Words>
  <Application>Microsoft Office PowerPoint</Application>
  <PresentationFormat>On-screen Show (4:3)</PresentationFormat>
  <Paragraphs>179</Paragraphs>
  <Slides>25</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Aptos</vt:lpstr>
      <vt:lpstr>Arial</vt:lpstr>
      <vt:lpstr>Avenir Black</vt:lpstr>
      <vt:lpstr>Avenir Book</vt:lpstr>
      <vt:lpstr>Avenir Medium</vt:lpstr>
      <vt:lpstr>Calibri</vt:lpstr>
      <vt:lpstr>Cambria</vt:lpstr>
      <vt:lpstr>Halyard Text Book</vt:lpstr>
      <vt:lpstr>Office Theme</vt:lpstr>
      <vt:lpstr>1_Office Theme</vt:lpstr>
      <vt:lpstr>Integrating the Safety-A Suicide Assessment Program into Clinical Practice Enhancing Risk Formulation and Intervention</vt:lpstr>
      <vt:lpstr>🎯 Learning Objectives</vt:lpstr>
      <vt:lpstr>Introduction:  Integrating Safety-A into Clinical Practice </vt:lpstr>
      <vt:lpstr>📚 Theoretical Foundation</vt:lpstr>
      <vt:lpstr>🔍 Overview of Safety-A Program</vt:lpstr>
      <vt:lpstr>SAFETY-A GOALS</vt:lpstr>
      <vt:lpstr>INDIVIDUAL YOUTH SESSION COMPONENTS</vt:lpstr>
      <vt:lpstr>STRENGTHS</vt:lpstr>
      <vt:lpstr>Feeling Thermometer</vt:lpstr>
      <vt:lpstr>PowerPoint Presentation</vt:lpstr>
      <vt:lpstr>PowerPoint Presentation</vt:lpstr>
      <vt:lpstr>INDIVIDUAL PARENT SESSION COMPONENTS</vt:lpstr>
      <vt:lpstr>📝 Safety-A Protocol Components</vt:lpstr>
      <vt:lpstr>👤 Case Example</vt:lpstr>
      <vt:lpstr>🤝 Safety Planning with Safety-A</vt:lpstr>
      <vt:lpstr>🗂️ Documentation &amp; Communication</vt:lpstr>
      <vt:lpstr>⚖️ Benefits &amp; Challenges</vt:lpstr>
      <vt:lpstr>✨ Clinical Pearls</vt:lpstr>
      <vt:lpstr>✅ Summary &amp; Takeaways</vt:lpstr>
      <vt:lpstr>❓ Q&amp;A</vt:lpstr>
      <vt:lpstr>References</vt:lpstr>
      <vt:lpstr>Coverage Map  </vt:lpstr>
      <vt:lpstr>PowerPoint Presentation</vt:lpstr>
      <vt:lpstr>PowerPoint Presentation</vt:lpstr>
      <vt:lpstr>How Does CPAN Work?</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Neal, Colleen R</dc:creator>
  <cp:keywords/>
  <dc:description>generated using python-pptx</dc:description>
  <cp:lastModifiedBy>Neal, Colleen R</cp:lastModifiedBy>
  <cp:revision>4</cp:revision>
  <dcterms:created xsi:type="dcterms:W3CDTF">2013-01-27T09:14:16Z</dcterms:created>
  <dcterms:modified xsi:type="dcterms:W3CDTF">2025-10-14T19:05:09Z</dcterms:modified>
  <cp:category/>
</cp:coreProperties>
</file>